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897" r:id="rId1"/>
  </p:sldMasterIdLst>
  <p:notesMasterIdLst>
    <p:notesMasterId r:id="rId6"/>
  </p:notesMasterIdLst>
  <p:handoutMasterIdLst>
    <p:handoutMasterId r:id="rId7"/>
  </p:handoutMasterIdLst>
  <p:sldIdLst>
    <p:sldId id="440" r:id="rId2"/>
    <p:sldId id="441" r:id="rId3"/>
    <p:sldId id="442" r:id="rId4"/>
    <p:sldId id="443" r:id="rId5"/>
  </p:sldIdLst>
  <p:sldSz cx="9144000" cy="6858000" type="screen4x3"/>
  <p:notesSz cx="6669088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7DFBB0"/>
    <a:srgbClr val="8893A0"/>
    <a:srgbClr val="FFD7D7"/>
    <a:srgbClr val="E3FFD9"/>
    <a:srgbClr val="CCFF99"/>
    <a:srgbClr val="F5F391"/>
    <a:srgbClr val="99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24" autoAdjust="0"/>
    <p:restoredTop sz="99515" autoAdjust="0"/>
  </p:normalViewPr>
  <p:slideViewPr>
    <p:cSldViewPr>
      <p:cViewPr varScale="1">
        <p:scale>
          <a:sx n="89" d="100"/>
          <a:sy n="89" d="100"/>
        </p:scale>
        <p:origin x="-4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C483982-D13D-495B-8255-26CD6E6F6F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245715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2D661D2-CB43-412C-8931-76ECB7A85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359688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D2A1C4A-0E95-4010-821B-7B4B7286FD9D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Содержимое 1"/>
          <p:cNvSpPr>
            <a:spLocks noGrp="1"/>
          </p:cNvSpPr>
          <p:nvPr>
            <p:ph/>
          </p:nvPr>
        </p:nvSpPr>
        <p:spPr>
          <a:xfrm>
            <a:off x="0" y="1785926"/>
            <a:ext cx="9143999" cy="1759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b="1" dirty="0" smtClean="0"/>
              <a:t>Лабораторная работа №1</a:t>
            </a:r>
            <a:r>
              <a:rPr lang="en-US" sz="3600" b="1" dirty="0" smtClean="0"/>
              <a:t>1</a:t>
            </a:r>
            <a:endParaRPr lang="ru-RU" sz="3600" b="1" dirty="0" smtClean="0"/>
          </a:p>
          <a:p>
            <a:pPr marL="0" indent="0">
              <a:buNone/>
            </a:pPr>
            <a:endParaRPr lang="ru-RU" sz="3600" kern="12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 algn="ctr">
              <a:buNone/>
            </a:pPr>
            <a:r>
              <a:rPr lang="ru-RU" sz="1800" b="1" dirty="0" smtClean="0"/>
              <a:t>Установка дополнительного контроллера в домене </a:t>
            </a:r>
            <a:r>
              <a:rPr lang="ru-RU" sz="1800" b="1" dirty="0" smtClean="0"/>
              <a:t>и их взаимодействие</a:t>
            </a:r>
            <a:endParaRPr lang="en-US" sz="1800" b="1" dirty="0" smtClean="0"/>
          </a:p>
          <a:p>
            <a:pPr algn="ctr">
              <a:buNone/>
            </a:pPr>
            <a:r>
              <a:rPr lang="ru-RU" sz="1800" b="1" dirty="0" smtClean="0"/>
              <a:t>(Литература №2</a:t>
            </a:r>
            <a:r>
              <a:rPr lang="ru-RU" sz="1800" b="1" dirty="0"/>
              <a:t>, стр. </a:t>
            </a:r>
            <a:r>
              <a:rPr lang="ru-RU" sz="1800" b="1" dirty="0" smtClean="0"/>
              <a:t>474-477, 488-504</a:t>
            </a:r>
            <a:r>
              <a:rPr lang="ru-RU" sz="1800" b="1" dirty="0" smtClean="0"/>
              <a:t>)</a:t>
            </a:r>
          </a:p>
          <a:p>
            <a:pPr algn="ctr">
              <a:buNone/>
            </a:pPr>
            <a:endParaRPr lang="ru-RU" sz="1800" b="1" dirty="0"/>
          </a:p>
          <a:p>
            <a:pPr marL="0" indent="0">
              <a:spcBef>
                <a:spcPts val="0"/>
              </a:spcBef>
              <a:buNone/>
            </a:pPr>
            <a:r>
              <a:rPr lang="ru-RU" sz="2000" b="1" u="sng" dirty="0" smtClean="0"/>
              <a:t>Тема работы</a:t>
            </a:r>
            <a:r>
              <a:rPr lang="ru-RU" sz="2000" dirty="0" smtClean="0"/>
              <a:t>: </a:t>
            </a:r>
            <a:r>
              <a:rPr lang="ru-RU" sz="2000" dirty="0" smtClean="0"/>
              <a:t>Роли хозяев операций в домене: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dirty="0" smtClean="0"/>
              <a:t>хозяева </a:t>
            </a:r>
            <a:r>
              <a:rPr lang="ru-RU" sz="2000" dirty="0"/>
              <a:t>операций уровня </a:t>
            </a:r>
            <a:r>
              <a:rPr lang="ru-RU" sz="2000" dirty="0" smtClean="0"/>
              <a:t>леса, в который входит домен.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dirty="0" smtClean="0"/>
              <a:t>хозяева </a:t>
            </a:r>
            <a:r>
              <a:rPr lang="ru-RU" sz="2000" dirty="0"/>
              <a:t>операций уровня </a:t>
            </a:r>
            <a:r>
              <a:rPr lang="ru-RU" sz="2000" dirty="0" smtClean="0"/>
              <a:t>домена.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dirty="0" smtClean="0"/>
              <a:t>размещение </a:t>
            </a:r>
            <a:r>
              <a:rPr lang="ru-RU" sz="2000" dirty="0"/>
              <a:t>хозяев </a:t>
            </a:r>
            <a:r>
              <a:rPr lang="ru-RU" sz="2000" dirty="0" smtClean="0"/>
              <a:t>операций.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dirty="0" smtClean="0"/>
              <a:t>идентификация </a:t>
            </a:r>
            <a:r>
              <a:rPr lang="ru-RU" sz="2000" dirty="0"/>
              <a:t>хозяев </a:t>
            </a:r>
            <a:r>
              <a:rPr lang="ru-RU" sz="2000" dirty="0" smtClean="0"/>
              <a:t>операций.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dirty="0" smtClean="0"/>
              <a:t>перенос </a:t>
            </a:r>
            <a:r>
              <a:rPr lang="ru-RU" sz="2000" dirty="0"/>
              <a:t>хозяев </a:t>
            </a:r>
            <a:r>
              <a:rPr lang="ru-RU" sz="2000" dirty="0" smtClean="0"/>
              <a:t>операций (отзыв </a:t>
            </a:r>
            <a:r>
              <a:rPr lang="ru-RU" sz="2000" dirty="0"/>
              <a:t>и возврат </a:t>
            </a:r>
            <a:r>
              <a:rPr lang="ru-RU" sz="2000" dirty="0" smtClean="0"/>
              <a:t>хозяина операций</a:t>
            </a:r>
            <a:r>
              <a:rPr lang="ru-RU" sz="2000" dirty="0" smtClean="0"/>
              <a:t>).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Char char="Ø"/>
            </a:pPr>
            <a:r>
              <a:rPr lang="ru-RU" sz="2000" dirty="0" smtClean="0"/>
              <a:t>репликация </a:t>
            </a:r>
            <a:r>
              <a:rPr lang="ru-RU" sz="2000" dirty="0" smtClean="0"/>
              <a:t>базы данных </a:t>
            </a:r>
            <a:r>
              <a:rPr lang="en-US" sz="2000" dirty="0" smtClean="0"/>
              <a:t>AD.</a:t>
            </a:r>
            <a:r>
              <a:rPr lang="ru-RU" sz="2000" dirty="0" smtClean="0"/>
              <a:t> </a:t>
            </a: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endParaRPr lang="ru-RU" sz="1600" u="sng" dirty="0"/>
          </a:p>
        </p:txBody>
      </p:sp>
    </p:spTree>
    <p:extLst>
      <p:ext uri="{BB962C8B-B14F-4D97-AF65-F5344CB8AC3E}">
        <p14:creationId xmlns:p14="http://schemas.microsoft.com/office/powerpoint/2010/main" xmlns="" val="1032587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ru-RU" sz="1600" u="sng" dirty="0"/>
          </a:p>
          <a:p>
            <a:pPr marL="0" indent="0">
              <a:spcBef>
                <a:spcPts val="0"/>
              </a:spcBef>
              <a:buNone/>
            </a:pPr>
            <a:r>
              <a:rPr lang="ru-RU" sz="2000" b="1" u="sng" dirty="0"/>
              <a:t>Задание на </a:t>
            </a:r>
            <a:r>
              <a:rPr lang="ru-RU" sz="2000" b="1" u="sng" dirty="0" smtClean="0"/>
              <a:t>работу</a:t>
            </a:r>
            <a:r>
              <a:rPr lang="ru-RU" sz="2000" b="1" u="sng" dirty="0" smtClean="0"/>
              <a:t>:</a:t>
            </a:r>
          </a:p>
          <a:p>
            <a:pPr marL="0" indent="0">
              <a:spcBef>
                <a:spcPts val="0"/>
              </a:spcBef>
              <a:buNone/>
            </a:pPr>
            <a:endParaRPr lang="ru-RU" sz="2000" u="sng" dirty="0" smtClean="0"/>
          </a:p>
          <a:p>
            <a:pPr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dirty="0" smtClean="0"/>
              <a:t>"Поднять"  (установить) еще один контроллер в домене.</a:t>
            </a:r>
            <a:r>
              <a:rPr lang="en-US" sz="2000" dirty="0" smtClean="0"/>
              <a:t> </a:t>
            </a:r>
            <a:r>
              <a:rPr lang="ru-RU" sz="2000" dirty="0" smtClean="0"/>
              <a:t>Для этого установить еще одну виртуальную машину с ОС </a:t>
            </a:r>
            <a:r>
              <a:rPr lang="en-US" sz="2000" dirty="0" smtClean="0"/>
              <a:t>Windows Server 2012</a:t>
            </a:r>
            <a:r>
              <a:rPr lang="ru-RU" sz="2000" dirty="0" smtClean="0"/>
              <a:t>. </a:t>
            </a:r>
            <a:r>
              <a:rPr lang="ru-RU" sz="2000" u="sng" dirty="0" smtClean="0">
                <a:solidFill>
                  <a:srgbClr val="FF0000"/>
                </a:solidFill>
              </a:rPr>
              <a:t>Приписать её к домену</a:t>
            </a:r>
            <a:r>
              <a:rPr lang="ru-RU" sz="2000" dirty="0" smtClean="0"/>
              <a:t>.  Затем поднять функциональность </a:t>
            </a:r>
            <a:r>
              <a:rPr lang="ru-RU" sz="2000" dirty="0" smtClean="0"/>
              <a:t>ОС </a:t>
            </a:r>
            <a:r>
              <a:rPr lang="en-US" sz="2000" dirty="0" smtClean="0"/>
              <a:t>Windows Server 2012 </a:t>
            </a:r>
            <a:r>
              <a:rPr lang="ru-RU" sz="2000" dirty="0" smtClean="0"/>
              <a:t>до </a:t>
            </a:r>
            <a:r>
              <a:rPr lang="ru-RU" sz="2000" dirty="0" smtClean="0"/>
              <a:t>уровня контроллера домена, задавая при этом те же параметры, что и для первого контроллера домена (лес, домен</a:t>
            </a:r>
            <a:r>
              <a:rPr lang="ru-RU" sz="2000" dirty="0" smtClean="0"/>
              <a:t>).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endParaRPr lang="ru-RU" sz="2000" dirty="0" smtClean="0"/>
          </a:p>
          <a:p>
            <a:pPr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dirty="0" smtClean="0"/>
              <a:t>Идентифицировать хозяев операций (определить какие контроллеры являются хозяевами каких операций</a:t>
            </a:r>
            <a:r>
              <a:rPr lang="ru-RU" sz="2000" dirty="0" smtClean="0"/>
              <a:t>).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endParaRPr lang="ru-RU" sz="2000" dirty="0" smtClean="0"/>
          </a:p>
          <a:p>
            <a:pPr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dirty="0" smtClean="0"/>
              <a:t>Распределить роли хозяев операций в соответствие с рекомендациями </a:t>
            </a:r>
            <a:r>
              <a:rPr lang="en-US" sz="2000" dirty="0" smtClean="0"/>
              <a:t>Microsoft</a:t>
            </a:r>
            <a:r>
              <a:rPr lang="ru-RU" sz="2000" dirty="0" smtClean="0"/>
              <a:t>.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endParaRPr lang="ru-RU" sz="2000" dirty="0" smtClean="0"/>
          </a:p>
          <a:p>
            <a:pPr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2000" dirty="0" smtClean="0"/>
              <a:t>Изменить системное время на контроллере домена с ролью </a:t>
            </a:r>
            <a:r>
              <a:rPr lang="en-US" sz="2000" dirty="0" smtClean="0"/>
              <a:t>PDC. </a:t>
            </a:r>
            <a:r>
              <a:rPr lang="ru-RU" sz="2000" dirty="0" smtClean="0"/>
              <a:t>Проверить на остальных компьютерах домена синхронизацию времени с этим контроллером. </a:t>
            </a:r>
            <a:endParaRPr lang="ru-RU" sz="2000" dirty="0" smtClean="0"/>
          </a:p>
          <a:p>
            <a:pPr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032587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ru-RU" sz="1600" u="sng" dirty="0"/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ru-RU" sz="2000" dirty="0" smtClean="0"/>
              <a:t>Сделать </a:t>
            </a:r>
            <a:r>
              <a:rPr lang="ru-RU" sz="2000" dirty="0" smtClean="0"/>
              <a:t>отзыв всех хозяев операций на первый </a:t>
            </a:r>
            <a:r>
              <a:rPr lang="ru-RU" sz="2000" dirty="0" smtClean="0"/>
              <a:t>контроллер (т.е. вернуться в первоначальное состояние).</a:t>
            </a:r>
          </a:p>
          <a:p>
            <a:pPr marL="457200" indent="-457200"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 startAt="5"/>
            </a:pPr>
            <a:endParaRPr lang="ru-RU" sz="2000" dirty="0" smtClean="0"/>
          </a:p>
          <a:p>
            <a:pPr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ru-RU" sz="2000" dirty="0" smtClean="0"/>
              <a:t> </a:t>
            </a:r>
            <a:r>
              <a:rPr lang="ru-RU" sz="2000" dirty="0" smtClean="0"/>
              <a:t>Зарегистрироваться, как администратор домена,  </a:t>
            </a:r>
            <a:r>
              <a:rPr lang="ru-RU" sz="2000" dirty="0" smtClean="0"/>
              <a:t>на новом контроллере </a:t>
            </a:r>
            <a:r>
              <a:rPr lang="ru-RU" sz="2000" dirty="0" smtClean="0"/>
              <a:t>домена. Завести </a:t>
            </a:r>
            <a:r>
              <a:rPr lang="ru-RU" sz="2000" dirty="0" smtClean="0"/>
              <a:t>нового пользователя домена. Включить его в состав ранее созданной локальной группы в домене</a:t>
            </a:r>
            <a:r>
              <a:rPr lang="ru-RU" sz="2000" dirty="0" smtClean="0"/>
              <a:t>.</a:t>
            </a:r>
          </a:p>
          <a:p>
            <a:pPr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 startAt="5"/>
            </a:pPr>
            <a:endParaRPr lang="ru-RU" sz="2000" dirty="0" smtClean="0"/>
          </a:p>
          <a:p>
            <a:pPr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ru-RU" sz="2000" dirty="0" smtClean="0"/>
              <a:t>Проверить работу репликации базы данных </a:t>
            </a:r>
            <a:r>
              <a:rPr lang="en-US" sz="2000" dirty="0" smtClean="0"/>
              <a:t>AD </a:t>
            </a:r>
            <a:r>
              <a:rPr lang="ru-RU" sz="2000" dirty="0" smtClean="0"/>
              <a:t>между контроллерами домена. Для этого зарегистрироваться на первом контроллере домена. Проверить, что созданный пользователь есть и доступен для управления на этом контроллере</a:t>
            </a:r>
            <a:r>
              <a:rPr lang="ru-RU" sz="2000" dirty="0" smtClean="0"/>
              <a:t>.</a:t>
            </a:r>
            <a:endParaRPr lang="ru-RU" sz="2000" smtClean="0"/>
          </a:p>
          <a:p>
            <a:pPr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 startAt="5"/>
            </a:pPr>
            <a:endParaRPr lang="ru-RU" sz="2000" dirty="0" smtClean="0"/>
          </a:p>
          <a:p>
            <a:pPr>
              <a:spcBef>
                <a:spcPts val="0"/>
              </a:spcBef>
              <a:buClr>
                <a:schemeClr val="tx1"/>
              </a:buClr>
              <a:buSzPct val="100000"/>
              <a:buFont typeface="+mj-lt"/>
              <a:buAutoNum type="arabicPeriod" startAt="5"/>
            </a:pPr>
            <a:r>
              <a:rPr lang="ru-RU" sz="2000" dirty="0" smtClean="0"/>
              <a:t>Корректно удалить второй контроллер из домена, если будет такое задание от преподавателя. </a:t>
            </a:r>
            <a:endParaRPr lang="ru-RU" sz="2000" dirty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10325875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Палитра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13370</TotalTime>
  <Words>268</Words>
  <Application>Microsoft Office PowerPoint</Application>
  <PresentationFormat>Экран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Wingdings</vt:lpstr>
      <vt:lpstr>Times New Roman</vt:lpstr>
      <vt:lpstr>1_Палитра</vt:lpstr>
      <vt:lpstr>Слайд 1</vt:lpstr>
      <vt:lpstr>Слайд 2</vt:lpstr>
      <vt:lpstr>Слайд 3</vt:lpstr>
      <vt:lpstr>Слайд 4</vt:lpstr>
    </vt:vector>
  </TitlesOfParts>
  <Company>SPIIRAS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Евгений И. Калиниченко</cp:lastModifiedBy>
  <cp:revision>775</cp:revision>
  <cp:lastPrinted>2002-06-14T06:50:34Z</cp:lastPrinted>
  <dcterms:created xsi:type="dcterms:W3CDTF">2000-07-05T10:59:49Z</dcterms:created>
  <dcterms:modified xsi:type="dcterms:W3CDTF">2020-09-14T10:19:32Z</dcterms:modified>
</cp:coreProperties>
</file>