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440" r:id="rId2"/>
    <p:sldId id="441" r:id="rId3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24" autoAdjust="0"/>
    <p:restoredTop sz="99515" autoAdjust="0"/>
  </p:normalViewPr>
  <p:slideViewPr>
    <p:cSldViewPr>
      <p:cViewPr varScale="1">
        <p:scale>
          <a:sx n="89" d="100"/>
          <a:sy n="89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№1</a:t>
            </a:r>
            <a:r>
              <a:rPr lang="en-US" sz="3600" b="1" dirty="0" smtClean="0"/>
              <a:t>3</a:t>
            </a:r>
            <a:endParaRPr lang="ru-RU" sz="3600" b="1" dirty="0" smtClean="0"/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algn="ctr">
              <a:buNone/>
            </a:pPr>
            <a:r>
              <a:rPr lang="ru-RU" sz="2000" b="1" dirty="0" smtClean="0"/>
              <a:t>Групповая политика </a:t>
            </a:r>
            <a:r>
              <a:rPr lang="ru-RU" sz="2000" b="1" dirty="0"/>
              <a:t>в </a:t>
            </a:r>
            <a:r>
              <a:rPr lang="ru-RU" sz="2000" b="1" dirty="0" smtClean="0"/>
              <a:t>домене</a:t>
            </a:r>
            <a:endParaRPr lang="en-US" sz="2000" b="1" dirty="0" smtClean="0"/>
          </a:p>
          <a:p>
            <a:pPr algn="ctr">
              <a:buNone/>
            </a:pPr>
            <a:r>
              <a:rPr lang="ru-RU" sz="2000" b="1" dirty="0" smtClean="0"/>
              <a:t>(Литература №</a:t>
            </a:r>
            <a:r>
              <a:rPr lang="en-US" sz="2000" b="1" dirty="0" smtClean="0"/>
              <a:t>2</a:t>
            </a:r>
            <a:r>
              <a:rPr lang="ru-RU" sz="2000" b="1" dirty="0" smtClean="0"/>
              <a:t>, </a:t>
            </a:r>
            <a:r>
              <a:rPr lang="ru-RU" sz="2000" b="1" dirty="0"/>
              <a:t>стр. </a:t>
            </a:r>
            <a:r>
              <a:rPr lang="en-US" sz="2000" b="1" dirty="0" smtClean="0"/>
              <a:t>228</a:t>
            </a:r>
            <a:r>
              <a:rPr lang="ru-RU" sz="2000" b="1" dirty="0" smtClean="0"/>
              <a:t>-</a:t>
            </a:r>
            <a:r>
              <a:rPr lang="en-US" sz="2000" b="1" smtClean="0"/>
              <a:t>234</a:t>
            </a:r>
            <a:r>
              <a:rPr lang="ru-RU" sz="2000" b="1" smtClean="0"/>
              <a:t>)</a:t>
            </a:r>
            <a:endParaRPr lang="ru-RU" sz="2000" b="1" dirty="0"/>
          </a:p>
          <a:p>
            <a:pPr>
              <a:buNone/>
            </a:pPr>
            <a:endParaRPr lang="ru-RU" sz="1600" b="1" dirty="0"/>
          </a:p>
          <a:p>
            <a:pPr marL="0">
              <a:spcBef>
                <a:spcPts val="0"/>
              </a:spcBef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Групповая политика, </a:t>
            </a:r>
            <a:r>
              <a:rPr lang="ru-RU" sz="1600" dirty="0"/>
              <a:t>управление областью действия групповой политики, поддержка групповой политики. Управление параметрами безопасности, управление безопасностью с помощью шаблонов безопасности.</a:t>
            </a:r>
          </a:p>
          <a:p>
            <a:pPr marL="0">
              <a:buNone/>
            </a:pPr>
            <a:endParaRPr lang="ru-RU" sz="1600" dirty="0" smtClean="0"/>
          </a:p>
          <a:p>
            <a:pPr marL="0">
              <a:buNone/>
            </a:pPr>
            <a:r>
              <a:rPr lang="ru-RU" sz="1600" u="sng" dirty="0" smtClean="0"/>
              <a:t>Задание на работу </a:t>
            </a:r>
            <a:r>
              <a:rPr lang="ru-RU" sz="1600" dirty="0" smtClean="0"/>
              <a:t>(для каждого пункта задания выполнить проверку работы политики):</a:t>
            </a:r>
            <a:endParaRPr lang="en-US" sz="1600" dirty="0" smtClean="0"/>
          </a:p>
          <a:p>
            <a:pPr marL="0">
              <a:buNone/>
            </a:pPr>
            <a:endParaRPr lang="ru-RU" sz="1600" dirty="0" smtClean="0"/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Создать </a:t>
            </a:r>
            <a:r>
              <a:rPr lang="ru-RU" sz="1600" dirty="0"/>
              <a:t>объект </a:t>
            </a:r>
            <a:r>
              <a:rPr lang="ru-RU" sz="1600" dirty="0" smtClean="0"/>
              <a:t>групповой политики, </a:t>
            </a:r>
            <a:r>
              <a:rPr lang="ru-RU" sz="1600" dirty="0"/>
              <a:t>который реализует параметр обязательной  политики безопасности </a:t>
            </a:r>
            <a:r>
              <a:rPr lang="ru-RU" sz="1600" dirty="0" smtClean="0"/>
              <a:t>с </a:t>
            </a:r>
            <a:r>
              <a:rPr lang="ru-RU" sz="1600" dirty="0"/>
              <a:t>областью действия для всех пользователей и компьютеров в </a:t>
            </a:r>
            <a:r>
              <a:rPr lang="ru-RU" sz="1600" dirty="0" smtClean="0"/>
              <a:t>домене при которой компьютеры </a:t>
            </a:r>
            <a:r>
              <a:rPr lang="ru-RU" sz="1600" dirty="0"/>
              <a:t>нельзя оставлять без присмотра и входить на них после </a:t>
            </a:r>
            <a:r>
              <a:rPr lang="ru-RU" sz="1600" dirty="0" smtClean="0"/>
              <a:t>3 </a:t>
            </a:r>
            <a:r>
              <a:rPr lang="ru-RU" sz="1600" dirty="0"/>
              <a:t>мин. </a:t>
            </a:r>
            <a:r>
              <a:rPr lang="ru-RU" sz="1600" dirty="0" smtClean="0"/>
              <a:t>простоя (для </a:t>
            </a:r>
            <a:r>
              <a:rPr lang="ru-RU" sz="1600" dirty="0"/>
              <a:t>того чтобы выполнить это требование,  конфигурируется время ожидания экранной заставки и параметры политики пароля защиты экранной </a:t>
            </a:r>
            <a:r>
              <a:rPr lang="ru-RU" sz="1600" dirty="0" smtClean="0"/>
              <a:t>заставки).</a:t>
            </a:r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Для какого-либо ОП установить политику, при которой пользователь не может поменять "обои" рабочего стола.</a:t>
            </a:r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Для </a:t>
            </a:r>
            <a:r>
              <a:rPr lang="ru-RU" sz="1600" dirty="0"/>
              <a:t>какого-либо ОП </a:t>
            </a:r>
            <a:r>
              <a:rPr lang="ru-RU" sz="1600" dirty="0" smtClean="0"/>
              <a:t>установить </a:t>
            </a:r>
            <a:r>
              <a:rPr lang="ru-RU" sz="1600" dirty="0"/>
              <a:t>политику, при которой </a:t>
            </a:r>
            <a:r>
              <a:rPr lang="ru-RU" sz="1600" dirty="0" smtClean="0"/>
              <a:t>у пользователя в меню "Пуск" нет "Панели управления".</a:t>
            </a:r>
          </a:p>
          <a:p>
            <a:pPr marL="0">
              <a:buClrTx/>
              <a:buSzPct val="100000"/>
              <a:buFont typeface="+mj-lt"/>
              <a:buAutoNum type="arabicPeriod"/>
            </a:pPr>
            <a:r>
              <a:rPr lang="ru-RU" sz="1600" dirty="0" smtClean="0"/>
              <a:t>Отменить все ранее введенные ограничения.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3258950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13388</TotalTime>
  <Words>162</Words>
  <Application>Microsoft Office PowerPoint</Application>
  <PresentationFormat>Экран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Wingdings</vt:lpstr>
      <vt:lpstr>Times New Roman</vt:lpstr>
      <vt:lpstr>1_Палитра</vt:lpstr>
      <vt:lpstr>Слайд 1</vt:lpstr>
      <vt:lpstr>Слайд 2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772</cp:revision>
  <cp:lastPrinted>2002-06-14T06:50:34Z</cp:lastPrinted>
  <dcterms:created xsi:type="dcterms:W3CDTF">2000-07-05T10:59:49Z</dcterms:created>
  <dcterms:modified xsi:type="dcterms:W3CDTF">2020-09-14T10:26:28Z</dcterms:modified>
</cp:coreProperties>
</file>