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40" r:id="rId2"/>
    <p:sldId id="441" r:id="rId3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724" autoAdjust="0"/>
    <p:restoredTop sz="99515" autoAdjust="0"/>
  </p:normalViewPr>
  <p:slideViewPr>
    <p:cSldViewPr>
      <p:cViewPr varScale="1">
        <p:scale>
          <a:sx n="89" d="100"/>
          <a:sy n="89" d="100"/>
        </p:scale>
        <p:origin x="-47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№1</a:t>
            </a:r>
            <a:r>
              <a:rPr lang="en-US" sz="3600" b="1" dirty="0" smtClean="0"/>
              <a:t>4</a:t>
            </a:r>
            <a:endParaRPr lang="ru-RU" sz="3600" b="1" dirty="0" smtClean="0"/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algn="ctr">
              <a:buNone/>
            </a:pPr>
            <a:r>
              <a:rPr lang="ru-RU" sz="2000" b="1" dirty="0" smtClean="0"/>
              <a:t>Установка </a:t>
            </a:r>
            <a:r>
              <a:rPr lang="ru-RU" sz="2000" b="1" dirty="0"/>
              <a:t>и настройка </a:t>
            </a:r>
            <a:r>
              <a:rPr lang="en-US" sz="2000" b="1" dirty="0"/>
              <a:t>DHCP</a:t>
            </a:r>
            <a:r>
              <a:rPr lang="ru-RU" sz="2000" b="1" dirty="0"/>
              <a:t> </a:t>
            </a:r>
            <a:r>
              <a:rPr lang="ru-RU" sz="2000" b="1" dirty="0" smtClean="0"/>
              <a:t>сервера</a:t>
            </a:r>
            <a:endParaRPr lang="en-US" sz="2000" b="1" dirty="0" smtClean="0"/>
          </a:p>
          <a:p>
            <a:pPr algn="ctr">
              <a:buNone/>
            </a:pPr>
            <a:r>
              <a:rPr lang="ru-RU" sz="2000" b="1" dirty="0"/>
              <a:t>(Литература </a:t>
            </a:r>
            <a:r>
              <a:rPr lang="ru-RU" sz="2000" b="1" dirty="0" smtClean="0"/>
              <a:t>№</a:t>
            </a:r>
            <a:r>
              <a:rPr lang="en-US" sz="2000" b="1" dirty="0" smtClean="0"/>
              <a:t>3</a:t>
            </a:r>
            <a:r>
              <a:rPr lang="ru-RU" sz="2000" b="1" dirty="0" smtClean="0"/>
              <a:t> стр.</a:t>
            </a:r>
            <a:r>
              <a:rPr lang="en-US" sz="2000" b="1" dirty="0" smtClean="0"/>
              <a:t>275-284</a:t>
            </a:r>
            <a:r>
              <a:rPr lang="ru-RU" sz="2000" b="1" dirty="0" smtClean="0"/>
              <a:t>)</a:t>
            </a:r>
            <a:endParaRPr lang="ru-RU" sz="2000" b="1" dirty="0"/>
          </a:p>
          <a:p>
            <a:pPr>
              <a:buNone/>
            </a:pPr>
            <a:endParaRPr lang="ru-RU" sz="1600" b="1" dirty="0"/>
          </a:p>
          <a:p>
            <a:pPr marL="0" indent="0">
              <a:buNone/>
            </a:pPr>
            <a:r>
              <a:rPr lang="ru-RU" sz="1600" b="1" u="sng" dirty="0" smtClean="0"/>
              <a:t>Тема работы</a:t>
            </a:r>
            <a:r>
              <a:rPr lang="ru-RU" sz="1600" dirty="0" smtClean="0"/>
              <a:t>: Установка </a:t>
            </a:r>
            <a:r>
              <a:rPr lang="ru-RU" sz="1600" dirty="0"/>
              <a:t>и </a:t>
            </a:r>
            <a:r>
              <a:rPr lang="ru-RU" sz="1600" dirty="0" smtClean="0"/>
              <a:t>настройка </a:t>
            </a:r>
            <a:r>
              <a:rPr lang="en-US" sz="1600" dirty="0"/>
              <a:t>DHCP </a:t>
            </a:r>
            <a:r>
              <a:rPr lang="ru-RU" sz="1600" dirty="0" smtClean="0"/>
              <a:t>сервера </a:t>
            </a:r>
            <a:r>
              <a:rPr lang="ru-RU" sz="1600" dirty="0"/>
              <a:t>для динамического назначения адресов.</a:t>
            </a:r>
            <a:endParaRPr lang="ru-RU" sz="1600" dirty="0" smtClean="0"/>
          </a:p>
          <a:p>
            <a:pPr marL="0" indent="0">
              <a:buNone/>
            </a:pPr>
            <a:r>
              <a:rPr lang="ru-RU" sz="1600" dirty="0" smtClean="0"/>
              <a:t> Задание на работу:</a:t>
            </a:r>
            <a:endParaRPr lang="en-US" sz="16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600" dirty="0" smtClean="0"/>
              <a:t>Установить роль </a:t>
            </a:r>
            <a:r>
              <a:rPr lang="en-US" sz="1800" dirty="0"/>
              <a:t>DHCP </a:t>
            </a:r>
            <a:r>
              <a:rPr lang="ru-RU" sz="1800" dirty="0" smtClean="0"/>
              <a:t>сервера.</a:t>
            </a:r>
            <a:endParaRPr lang="ru-RU" sz="1800" b="1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800" dirty="0" smtClean="0"/>
              <a:t>Авторизовать </a:t>
            </a:r>
            <a:r>
              <a:rPr lang="en-US" sz="1800" dirty="0" smtClean="0"/>
              <a:t>DHCP </a:t>
            </a:r>
            <a:r>
              <a:rPr lang="ru-RU" sz="1800" dirty="0" smtClean="0"/>
              <a:t>сервер.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800" dirty="0" smtClean="0"/>
              <a:t>Настроить области </a:t>
            </a:r>
            <a:r>
              <a:rPr lang="en-US" sz="1800" dirty="0"/>
              <a:t>DHCP </a:t>
            </a:r>
            <a:r>
              <a:rPr lang="ru-RU" sz="1800" dirty="0" smtClean="0"/>
              <a:t>сервера (диапазон </a:t>
            </a:r>
            <a:r>
              <a:rPr lang="en-US" sz="1800" dirty="0" smtClean="0"/>
              <a:t>IP </a:t>
            </a:r>
            <a:r>
              <a:rPr lang="ru-RU" sz="1800" dirty="0" smtClean="0"/>
              <a:t>адресов, диапазон исключений, куда должны попасть </a:t>
            </a:r>
            <a:r>
              <a:rPr lang="en-US" sz="1800" dirty="0" smtClean="0"/>
              <a:t>IP </a:t>
            </a:r>
            <a:r>
              <a:rPr lang="ru-RU" sz="1800" dirty="0" smtClean="0"/>
              <a:t>адреса контроллеров домена).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800" dirty="0" smtClean="0"/>
              <a:t>Активировать области.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ru-RU" sz="1800" dirty="0" smtClean="0"/>
              <a:t>Изменить адресацию на станциях </a:t>
            </a:r>
            <a:r>
              <a:rPr lang="ru-RU" sz="1800" dirty="0" smtClean="0"/>
              <a:t>домена </a:t>
            </a:r>
            <a:r>
              <a:rPr lang="en-US" sz="1800" dirty="0" smtClean="0"/>
              <a:t>WinXp1 </a:t>
            </a:r>
            <a:r>
              <a:rPr lang="ru-RU" sz="1800" dirty="0" smtClean="0"/>
              <a:t>и </a:t>
            </a:r>
            <a:r>
              <a:rPr lang="en-US" sz="1800" dirty="0" err="1" smtClean="0"/>
              <a:t>WinXp</a:t>
            </a:r>
            <a:r>
              <a:rPr lang="ru-RU" sz="1800" dirty="0" smtClean="0"/>
              <a:t>2</a:t>
            </a:r>
            <a:r>
              <a:rPr lang="ru-RU" sz="1800" dirty="0" smtClean="0"/>
              <a:t> </a:t>
            </a:r>
            <a:r>
              <a:rPr lang="ru-RU" sz="1800" dirty="0" smtClean="0"/>
              <a:t>со статической на динамическую. Проверить полученные ими сетевые </a:t>
            </a:r>
            <a:r>
              <a:rPr lang="ru-RU" sz="1800" dirty="0" smtClean="0"/>
              <a:t>настройки и </a:t>
            </a:r>
            <a:r>
              <a:rPr lang="ru-RU" sz="1800" smtClean="0"/>
              <a:t>их работоспособность </a:t>
            </a:r>
            <a:r>
              <a:rPr lang="ru-RU" sz="1800" dirty="0" smtClean="0"/>
              <a:t>в сети.</a:t>
            </a:r>
            <a:endParaRPr lang="ru-RU" sz="1800" dirty="0" smtClean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endParaRPr lang="ru-RU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6853802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13433</TotalTime>
  <Words>92</Words>
  <Application>Microsoft Office PowerPoint</Application>
  <PresentationFormat>Экран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Wingdings</vt:lpstr>
      <vt:lpstr>Times New Roman</vt:lpstr>
      <vt:lpstr>1_Палитра</vt:lpstr>
      <vt:lpstr>Слайд 1</vt:lpstr>
      <vt:lpstr>Слайд 2</vt:lpstr>
    </vt:vector>
  </TitlesOfParts>
  <Company>SPIIRAS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Евгений И. Калиниченко</cp:lastModifiedBy>
  <cp:revision>774</cp:revision>
  <cp:lastPrinted>2002-06-14T06:50:34Z</cp:lastPrinted>
  <dcterms:created xsi:type="dcterms:W3CDTF">2000-07-05T10:59:49Z</dcterms:created>
  <dcterms:modified xsi:type="dcterms:W3CDTF">2020-09-14T10:28:51Z</dcterms:modified>
</cp:coreProperties>
</file>