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7"/>
  </p:notesMasterIdLst>
  <p:handoutMasterIdLst>
    <p:handoutMasterId r:id="rId8"/>
  </p:handoutMasterIdLst>
  <p:sldIdLst>
    <p:sldId id="440" r:id="rId2"/>
    <p:sldId id="441" r:id="rId3"/>
    <p:sldId id="442" r:id="rId4"/>
    <p:sldId id="443" r:id="rId5"/>
    <p:sldId id="444" r:id="rId6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107" d="100"/>
          <a:sy n="107" d="100"/>
        </p:scale>
        <p:origin x="10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№5</a:t>
            </a:r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286520"/>
          </a:xfrm>
        </p:spPr>
        <p:txBody>
          <a:bodyPr/>
          <a:lstStyle/>
          <a:p>
            <a:pPr algn="ctr">
              <a:buNone/>
            </a:pPr>
            <a:r>
              <a:rPr lang="ru-RU" sz="1600" b="1" dirty="0" smtClean="0">
                <a:solidFill>
                  <a:srgbClr val="FF0000"/>
                </a:solidFill>
              </a:rPr>
              <a:t>Внимание!</a:t>
            </a:r>
          </a:p>
          <a:p>
            <a:pPr algn="ctr">
              <a:buNone/>
            </a:pPr>
            <a:endParaRPr lang="ru-RU" sz="1600" b="1" dirty="0"/>
          </a:p>
          <a:p>
            <a:pPr marL="0" indent="342900">
              <a:buNone/>
            </a:pPr>
            <a:r>
              <a:rPr lang="ru-RU" sz="1600" dirty="0" smtClean="0"/>
              <a:t>1. Начиная с этой работы  и далее уже не будет таких детальных указаний (по шагам) по её выполнению.</a:t>
            </a:r>
          </a:p>
          <a:p>
            <a:pPr>
              <a:buNone/>
            </a:pPr>
            <a:endParaRPr lang="ru-RU" sz="1600" dirty="0"/>
          </a:p>
          <a:p>
            <a:pPr marL="0" indent="342900">
              <a:buNone/>
            </a:pPr>
            <a:r>
              <a:rPr lang="ru-RU" sz="1600" dirty="0" smtClean="0"/>
              <a:t>2. К каждой работе дается ссылка на литературу в которой изложен материал необходимый для её выполнения.</a:t>
            </a:r>
          </a:p>
          <a:p>
            <a:pPr marL="0" indent="34290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Его необходимо изучить, перед выполнением соответствующего пункта задания, чтобы потом не переделывать сделанное.</a:t>
            </a:r>
          </a:p>
          <a:p>
            <a:pPr marL="0" indent="34290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342900">
              <a:buNone/>
            </a:pPr>
            <a:r>
              <a:rPr lang="ru-RU" sz="1600" dirty="0" smtClean="0"/>
              <a:t>3. Управление контроллером выполнять с использованием только </a:t>
            </a:r>
            <a:r>
              <a:rPr lang="ru-RU" sz="1600" dirty="0" smtClean="0">
                <a:solidFill>
                  <a:srgbClr val="C00000"/>
                </a:solidFill>
              </a:rPr>
              <a:t>графического интерфейса. </a:t>
            </a:r>
            <a:r>
              <a:rPr lang="ru-RU" sz="1600" dirty="0" smtClean="0"/>
              <a:t>Управление из командной строки выполнять, только если оговорено в задании.</a:t>
            </a:r>
          </a:p>
        </p:txBody>
      </p:sp>
    </p:spTree>
    <p:extLst>
      <p:ext uri="{BB962C8B-B14F-4D97-AF65-F5344CB8AC3E}">
        <p14:creationId xmlns:p14="http://schemas.microsoft.com/office/powerpoint/2010/main" val="1729369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286520"/>
          </a:xfrm>
        </p:spPr>
        <p:txBody>
          <a:bodyPr/>
          <a:lstStyle/>
          <a:p>
            <a:pPr algn="ctr">
              <a:buNone/>
            </a:pPr>
            <a:r>
              <a:rPr lang="ru-RU" sz="2400" b="1" dirty="0" smtClean="0"/>
              <a:t>Развертывание </a:t>
            </a:r>
            <a:r>
              <a:rPr lang="en-US" sz="2400" b="1" dirty="0"/>
              <a:t>AD </a:t>
            </a:r>
            <a:r>
              <a:rPr lang="ru-RU" sz="2400" b="1" dirty="0"/>
              <a:t>в домене.</a:t>
            </a:r>
            <a:r>
              <a:rPr lang="en-US" sz="2400" b="1" dirty="0"/>
              <a:t> </a:t>
            </a:r>
            <a:r>
              <a:rPr lang="ru-RU" sz="2400" b="1" dirty="0"/>
              <a:t>Учетные записи </a:t>
            </a:r>
            <a:r>
              <a:rPr lang="ru-RU" sz="2400" b="1" dirty="0" smtClean="0"/>
              <a:t>компьютеров</a:t>
            </a:r>
          </a:p>
          <a:p>
            <a:pPr algn="ctr">
              <a:buNone/>
            </a:pPr>
            <a:r>
              <a:rPr lang="ru-RU" sz="2000" b="1" dirty="0" smtClean="0"/>
              <a:t>(Литература №3, </a:t>
            </a:r>
            <a:r>
              <a:rPr lang="ru-RU" sz="2000" b="1" dirty="0"/>
              <a:t>стр. </a:t>
            </a:r>
            <a:r>
              <a:rPr lang="ru-RU" sz="2000" b="1" dirty="0" smtClean="0"/>
              <a:t>117-132. Литература №2, стр.186-211)</a:t>
            </a:r>
          </a:p>
          <a:p>
            <a:pPr>
              <a:buNone/>
            </a:pP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u="sng" dirty="0" smtClean="0"/>
              <a:t>Тема работы: </a:t>
            </a:r>
            <a:r>
              <a:rPr lang="ru-RU" sz="2000" dirty="0" smtClean="0"/>
              <a:t>Разработка </a:t>
            </a:r>
            <a:r>
              <a:rPr lang="ru-RU" sz="2000" dirty="0"/>
              <a:t>структуры </a:t>
            </a:r>
            <a:r>
              <a:rPr lang="en-US" sz="2000" dirty="0"/>
              <a:t>AD </a:t>
            </a:r>
            <a:r>
              <a:rPr lang="ru-RU" sz="2000" dirty="0"/>
              <a:t>в домене. Создание </a:t>
            </a:r>
            <a:r>
              <a:rPr lang="ru-RU" sz="2000" dirty="0" smtClean="0"/>
              <a:t>организационных подразделений ОП (контейнеров). Присоединение рабочих станций к домену. Просмотр учетных записей станций. Перемещение объекта станции. </a:t>
            </a:r>
            <a:r>
              <a:rPr lang="ru-RU" sz="2000" dirty="0"/>
              <a:t>Управление учетными записями </a:t>
            </a:r>
            <a:r>
              <a:rPr lang="ru-RU" sz="2000" dirty="0" smtClean="0"/>
              <a:t>станций. Отключение, удаление и </a:t>
            </a:r>
            <a:r>
              <a:rPr lang="ru-RU" sz="2000" dirty="0"/>
              <a:t>переустановка учетных записей </a:t>
            </a:r>
            <a:r>
              <a:rPr lang="ru-RU" sz="2000" dirty="0" smtClean="0"/>
              <a:t>станций.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Задание на работу:</a:t>
            </a:r>
            <a:endParaRPr lang="ru-RU" sz="2000" b="1" dirty="0"/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2000" dirty="0" smtClean="0"/>
              <a:t>Создать организационное подразделение (ОП) для компьютеров, присоединяемых к  домену. Имя выбрать по своему усмотрению.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endParaRPr lang="ru-RU" sz="2000" dirty="0" smtClean="0"/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ru-RU" sz="2000" dirty="0" smtClean="0"/>
              <a:t>Переименовать ранее установленные станции </a:t>
            </a:r>
            <a:r>
              <a:rPr lang="ru-RU" sz="2000" dirty="0"/>
              <a:t>по правилу: </a:t>
            </a:r>
            <a:r>
              <a:rPr lang="en-US" sz="2000" b="1" dirty="0"/>
              <a:t>brig[</a:t>
            </a:r>
            <a:r>
              <a:rPr lang="en-US" sz="2000" b="1" dirty="0" err="1"/>
              <a:t>i</a:t>
            </a:r>
            <a:r>
              <a:rPr lang="en-US" sz="2000" b="1" dirty="0" smtClean="0"/>
              <a:t>][</a:t>
            </a:r>
            <a:r>
              <a:rPr lang="ru-RU" sz="2000" b="1" dirty="0" smtClean="0"/>
              <a:t>№ машины</a:t>
            </a:r>
            <a:r>
              <a:rPr lang="en-US" sz="2000" b="1" dirty="0" smtClean="0"/>
              <a:t>]</a:t>
            </a:r>
            <a:r>
              <a:rPr lang="ru-RU" sz="2000" dirty="0" smtClean="0"/>
              <a:t>, </a:t>
            </a:r>
            <a:r>
              <a:rPr lang="ru-RU" sz="2000" dirty="0"/>
              <a:t>где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/>
              <a:t>номер бригады. Например для </a:t>
            </a:r>
            <a:r>
              <a:rPr lang="ru-RU" sz="2000" dirty="0" smtClean="0"/>
              <a:t>бригады </a:t>
            </a:r>
            <a:r>
              <a:rPr lang="ru-RU" sz="2000" dirty="0"/>
              <a:t>№1 это будет </a:t>
            </a:r>
            <a:r>
              <a:rPr lang="en-US" sz="2000" b="1" dirty="0"/>
              <a:t>brig1</a:t>
            </a:r>
            <a:r>
              <a:rPr lang="ru-RU" sz="2000" b="1" dirty="0" smtClean="0"/>
              <a:t>1 и </a:t>
            </a:r>
            <a:r>
              <a:rPr lang="en-US" sz="2000" b="1" dirty="0" smtClean="0"/>
              <a:t>brig1</a:t>
            </a:r>
            <a:r>
              <a:rPr lang="ru-RU" sz="2000" b="1" dirty="0" smtClean="0"/>
              <a:t>2. </a:t>
            </a:r>
            <a:r>
              <a:rPr lang="ru-RU" sz="2000" dirty="0" smtClean="0"/>
              <a:t>Присоединить к домену эти рабочие станции.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100000"/>
              <a:buAutoNum type="arabicPeriod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75748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28652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3. Перенести учетные записи этих станций из стандартного ОП "</a:t>
            </a:r>
            <a:r>
              <a:rPr lang="en-US" sz="2000" dirty="0" smtClean="0"/>
              <a:t>Computers</a:t>
            </a:r>
            <a:r>
              <a:rPr lang="ru-RU" sz="2000" dirty="0" smtClean="0"/>
              <a:t>" в созданное подразделение.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4. Войти как локальный администратор на каждой из рабочих станций. Выйти.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5. Войти как администратор домена на сервере и на каждой рабочей станции</a:t>
            </a:r>
            <a:r>
              <a:rPr lang="ru-RU" sz="2000" dirty="0"/>
              <a:t>. Выйти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6. Переместить учетные записи станций из созданного ОП в стандартный контейнер "</a:t>
            </a:r>
            <a:r>
              <a:rPr lang="en-US" sz="2000" dirty="0" smtClean="0"/>
              <a:t>Computers</a:t>
            </a:r>
            <a:r>
              <a:rPr lang="ru-RU" sz="2000" dirty="0" smtClean="0"/>
              <a:t>", а затем вернуть назад.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 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7. Осуществить управление учетной записью одной из станций – задать какая группа пользователей может присоединить к домену этот компьютер.</a:t>
            </a:r>
          </a:p>
        </p:txBody>
      </p:sp>
    </p:spTree>
    <p:extLst>
      <p:ext uri="{BB962C8B-B14F-4D97-AF65-F5344CB8AC3E}">
        <p14:creationId xmlns:p14="http://schemas.microsoft.com/office/powerpoint/2010/main" val="18926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28652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8. Отключить учетную запись для одной из станций и попытаться войти в нее  как администратор домена. Включить учетную запись для этой станции и войти в нее  как администратор домена.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9. Удалить учетную запись одной из станций и попытаться войти в нее  как администратор домена. Переустановить учетную запись этой станции и снова попытаться войти в нее  как администратор </a:t>
            </a:r>
            <a:r>
              <a:rPr lang="ru-RU" sz="2000" smtClean="0"/>
              <a:t>домена</a:t>
            </a:r>
            <a:r>
              <a:rPr lang="ru-RU" sz="200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smtClean="0"/>
              <a:t>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11. Ограничить время входа в домен для пользователя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10. Сдать работу.</a:t>
            </a:r>
          </a:p>
        </p:txBody>
      </p:sp>
    </p:spTree>
    <p:extLst>
      <p:ext uri="{BB962C8B-B14F-4D97-AF65-F5344CB8AC3E}">
        <p14:creationId xmlns:p14="http://schemas.microsoft.com/office/powerpoint/2010/main" val="2016917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13388</TotalTime>
  <Words>382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Wingdings</vt:lpstr>
      <vt:lpstr>Arial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777</cp:revision>
  <cp:lastPrinted>2002-06-14T06:50:34Z</cp:lastPrinted>
  <dcterms:created xsi:type="dcterms:W3CDTF">2000-07-05T10:59:49Z</dcterms:created>
  <dcterms:modified xsi:type="dcterms:W3CDTF">2021-12-02T09:43:56Z</dcterms:modified>
</cp:coreProperties>
</file>