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897" r:id="rId1"/>
  </p:sldMasterIdLst>
  <p:notesMasterIdLst>
    <p:notesMasterId r:id="rId5"/>
  </p:notesMasterIdLst>
  <p:handoutMasterIdLst>
    <p:handoutMasterId r:id="rId6"/>
  </p:handoutMasterIdLst>
  <p:sldIdLst>
    <p:sldId id="440" r:id="rId2"/>
    <p:sldId id="441" r:id="rId3"/>
    <p:sldId id="442" r:id="rId4"/>
  </p:sldIdLst>
  <p:sldSz cx="9144000" cy="6858000" type="screen4x3"/>
  <p:notesSz cx="6669088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7DFBB0"/>
    <a:srgbClr val="8893A0"/>
    <a:srgbClr val="FFD7D7"/>
    <a:srgbClr val="E3FFD9"/>
    <a:srgbClr val="CCFF99"/>
    <a:srgbClr val="F5F391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4" autoAdjust="0"/>
    <p:restoredTop sz="99515" autoAdjust="0"/>
  </p:normalViewPr>
  <p:slideViewPr>
    <p:cSldViewPr>
      <p:cViewPr varScale="1">
        <p:scale>
          <a:sx n="86" d="100"/>
          <a:sy n="86" d="100"/>
        </p:scale>
        <p:origin x="96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0"/>
    </p:cViewPr>
  </p:sorterViewPr>
  <p:notesViewPr>
    <p:cSldViewPr>
      <p:cViewPr varScale="1">
        <p:scale>
          <a:sx n="74" d="100"/>
          <a:sy n="74" d="100"/>
        </p:scale>
        <p:origin x="-2184" y="-96"/>
      </p:cViewPr>
      <p:guideLst>
        <p:guide orient="horz" pos="3126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C483982-D13D-495B-8255-26CD6E6F6F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57151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2D661D2-CB43-412C-8931-76ECB7A853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96885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97675" y="93663"/>
            <a:ext cx="2157413" cy="64309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23850" y="93663"/>
            <a:ext cx="6321425" cy="64309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323850" y="93663"/>
            <a:ext cx="8631238" cy="64309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8631238" cy="26590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3850" y="3863975"/>
            <a:ext cx="8631238" cy="26606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03265" y="215856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1030288" cy="365125"/>
          </a:xfrm>
        </p:spPr>
        <p:txBody>
          <a:bodyPr/>
          <a:lstStyle>
            <a:lvl1pPr>
              <a:defRPr baseline="0">
                <a:solidFill>
                  <a:srgbClr val="8893A0"/>
                </a:solidFill>
              </a:defRPr>
            </a:lvl1pPr>
          </a:lstStyle>
          <a:p>
            <a:pPr>
              <a:defRPr/>
            </a:pPr>
            <a:r>
              <a:rPr lang="ru-RU"/>
              <a:t>РИ-2008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238625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14875" y="1052513"/>
            <a:ext cx="4240213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4450" y="6532563"/>
            <a:ext cx="164306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600" dirty="0">
                <a:solidFill>
                  <a:srgbClr val="0070C0"/>
                </a:solidFill>
              </a:rPr>
              <a:t>РИ-2008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93663"/>
            <a:ext cx="779303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512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631238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21547" name="Rectangle 11"/>
          <p:cNvSpPr>
            <a:spLocks noChangeArrowheads="1"/>
          </p:cNvSpPr>
          <p:nvPr userDrawn="1"/>
        </p:nvSpPr>
        <p:spPr bwMode="auto">
          <a:xfrm>
            <a:off x="323850" y="6596063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8" name="Rectangle 12"/>
          <p:cNvSpPr>
            <a:spLocks noChangeArrowheads="1"/>
          </p:cNvSpPr>
          <p:nvPr userDrawn="1"/>
        </p:nvSpPr>
        <p:spPr bwMode="auto">
          <a:xfrm>
            <a:off x="323850" y="6669088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9" name="Rectangle 13"/>
          <p:cNvSpPr>
            <a:spLocks noChangeArrowheads="1"/>
          </p:cNvSpPr>
          <p:nvPr userDrawn="1"/>
        </p:nvSpPr>
        <p:spPr bwMode="auto">
          <a:xfrm>
            <a:off x="323850" y="6740525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0" name="Rectangle 14"/>
          <p:cNvSpPr>
            <a:spLocks noChangeArrowheads="1"/>
          </p:cNvSpPr>
          <p:nvPr userDrawn="1"/>
        </p:nvSpPr>
        <p:spPr bwMode="auto">
          <a:xfrm>
            <a:off x="323850" y="6813550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2" name="Text Box 16"/>
          <p:cNvSpPr txBox="1">
            <a:spLocks noChangeArrowheads="1"/>
          </p:cNvSpPr>
          <p:nvPr userDrawn="1"/>
        </p:nvSpPr>
        <p:spPr bwMode="auto">
          <a:xfrm>
            <a:off x="7077075" y="6562725"/>
            <a:ext cx="2019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AD2A1C4A-0E95-4010-821B-7B4B7286FD9D}" type="slidenum">
              <a:rPr lang="ru-RU" sz="1400" b="1"/>
              <a:pPr algn="r">
                <a:spcBef>
                  <a:spcPct val="50000"/>
                </a:spcBef>
                <a:defRPr/>
              </a:pPr>
              <a:t>‹#›</a:t>
            </a:fld>
            <a:endParaRPr lang="ru-RU" sz="1400" b="1">
              <a:solidFill>
                <a:srgbClr val="B2B2B2"/>
              </a:solidFill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r>
              <a:rPr lang="ru-RU"/>
              <a:t>РИ-2008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  <p:sldLayoutId id="2147484105" r:id="rId12"/>
    <p:sldLayoutId id="2147484106" r:id="rId13"/>
    <p:sldLayoutId id="2147484107" r:id="rId14"/>
    <p:sldLayoutId id="2147484108" r:id="rId15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5" grpId="0"/>
    </p:bld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Содержимое 1"/>
          <p:cNvSpPr>
            <a:spLocks noGrp="1"/>
          </p:cNvSpPr>
          <p:nvPr>
            <p:ph/>
          </p:nvPr>
        </p:nvSpPr>
        <p:spPr>
          <a:xfrm>
            <a:off x="0" y="1785926"/>
            <a:ext cx="9143999" cy="1759750"/>
          </a:xfrm>
        </p:spPr>
        <p:txBody>
          <a:bodyPr/>
          <a:lstStyle/>
          <a:p>
            <a:pPr marL="0" indent="0" algn="ctr">
              <a:buNone/>
            </a:pPr>
            <a:r>
              <a:rPr lang="ru-RU" sz="3600" b="1" dirty="0" smtClean="0"/>
              <a:t>Лабораторная работа №6</a:t>
            </a:r>
          </a:p>
          <a:p>
            <a:pPr marL="0" indent="0" algn="ctr">
              <a:buNone/>
            </a:pPr>
            <a:endParaRPr lang="ru-RU" sz="3600" b="1" dirty="0" smtClean="0"/>
          </a:p>
          <a:p>
            <a:pPr marL="0" indent="0">
              <a:buNone/>
            </a:pPr>
            <a:endParaRPr lang="ru-RU" sz="3600" kern="1200" dirty="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430962"/>
          </a:xfrm>
        </p:spPr>
        <p:txBody>
          <a:bodyPr/>
          <a:lstStyle/>
          <a:p>
            <a:pPr algn="ctr">
              <a:buNone/>
            </a:pPr>
            <a:r>
              <a:rPr lang="ru-RU" sz="2400" b="1" dirty="0" smtClean="0"/>
              <a:t>Учетные </a:t>
            </a:r>
            <a:r>
              <a:rPr lang="ru-RU" sz="2400" b="1" dirty="0"/>
              <a:t>записи пользователей (Литература </a:t>
            </a:r>
            <a:r>
              <a:rPr lang="ru-RU" sz="2400" b="1" dirty="0" smtClean="0"/>
              <a:t>№</a:t>
            </a:r>
            <a:r>
              <a:rPr lang="en-US" sz="2400" b="1" dirty="0" smtClean="0"/>
              <a:t>3</a:t>
            </a:r>
            <a:r>
              <a:rPr lang="ru-RU" sz="2400" b="1" dirty="0" smtClean="0"/>
              <a:t>, </a:t>
            </a:r>
            <a:r>
              <a:rPr lang="ru-RU" sz="2400" b="1" dirty="0"/>
              <a:t>стр. </a:t>
            </a:r>
            <a:r>
              <a:rPr lang="ru-RU" sz="2400" b="1" dirty="0" smtClean="0"/>
              <a:t>47-56)</a:t>
            </a:r>
          </a:p>
          <a:p>
            <a:pPr>
              <a:buNone/>
            </a:pPr>
            <a:endParaRPr lang="ru-RU" sz="1600" b="1" dirty="0"/>
          </a:p>
          <a:p>
            <a:pPr marL="0" indent="0">
              <a:buNone/>
            </a:pPr>
            <a:r>
              <a:rPr lang="ru-RU" sz="2000" b="1" u="sng" dirty="0" smtClean="0"/>
              <a:t>Тема работы: </a:t>
            </a:r>
            <a:r>
              <a:rPr lang="ru-RU" sz="2000" dirty="0" smtClean="0"/>
              <a:t>Создание </a:t>
            </a:r>
            <a:r>
              <a:rPr lang="ru-RU" sz="2000" dirty="0"/>
              <a:t>и управление объектами пользователей в </a:t>
            </a:r>
            <a:r>
              <a:rPr lang="en-US" sz="2000" dirty="0"/>
              <a:t>AD</a:t>
            </a:r>
            <a:r>
              <a:rPr lang="ru-RU" sz="2000" dirty="0"/>
              <a:t>, свойства учетной</a:t>
            </a:r>
            <a:r>
              <a:rPr lang="en-US" sz="2000" dirty="0"/>
              <a:t> </a:t>
            </a:r>
            <a:r>
              <a:rPr lang="ru-RU" sz="2000" dirty="0"/>
              <a:t>записи, перемещение  </a:t>
            </a:r>
            <a:r>
              <a:rPr lang="ru-RU" sz="2000" dirty="0" smtClean="0"/>
              <a:t>объекта </a:t>
            </a:r>
            <a:r>
              <a:rPr lang="ru-RU" sz="2000" dirty="0"/>
              <a:t>пользователя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000" b="1" dirty="0"/>
              <a:t>Задание на работу: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ru-RU" sz="2000" dirty="0" smtClean="0"/>
              <a:t>1.Создать свое ОП (организационное подразделение) для пользователей </a:t>
            </a:r>
            <a:r>
              <a:rPr lang="ru-RU" sz="2000" dirty="0" smtClean="0"/>
              <a:t>в </a:t>
            </a:r>
            <a:r>
              <a:rPr lang="en-US" sz="2000" dirty="0" smtClean="0"/>
              <a:t>AD</a:t>
            </a:r>
            <a:r>
              <a:rPr lang="ru-RU" sz="2000" dirty="0" smtClean="0"/>
              <a:t>.</a:t>
            </a:r>
          </a:p>
          <a:p>
            <a:pPr marL="457200" indent="-457200">
              <a:buClr>
                <a:schemeClr val="tx1"/>
              </a:buClr>
              <a:buSzPct val="100000"/>
              <a:buAutoNum type="arabicPeriod"/>
            </a:pPr>
            <a:endParaRPr lang="ru-RU" sz="2000" dirty="0" smtClean="0"/>
          </a:p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ru-RU" sz="2000" dirty="0" smtClean="0"/>
              <a:t>2. Создать </a:t>
            </a:r>
            <a:r>
              <a:rPr lang="ru-RU" sz="2000" dirty="0" smtClean="0"/>
              <a:t>в этом подразделении пользователя, который должен </a:t>
            </a:r>
            <a:r>
              <a:rPr lang="ru-RU" sz="2000" i="1" u="sng" dirty="0" smtClean="0"/>
              <a:t>сменить пароль при первой регистрации в домене</a:t>
            </a:r>
            <a:r>
              <a:rPr lang="ru-RU" sz="2000" dirty="0" smtClean="0"/>
              <a:t> и проверить это на рабочих станциях</a:t>
            </a:r>
            <a:r>
              <a:rPr lang="ru-RU" sz="2000" dirty="0" smtClean="0"/>
              <a:t>.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endParaRPr lang="ru-RU" sz="2000" dirty="0" smtClean="0"/>
          </a:p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ru-RU" sz="2000" dirty="0" smtClean="0"/>
              <a:t>3. Создать </a:t>
            </a:r>
            <a:r>
              <a:rPr lang="ru-RU" sz="2000" dirty="0" smtClean="0"/>
              <a:t>в домене </a:t>
            </a:r>
            <a:r>
              <a:rPr lang="ru-RU" sz="2000" dirty="0" smtClean="0"/>
              <a:t>пользователя, </a:t>
            </a:r>
            <a:r>
              <a:rPr lang="ru-RU" sz="2000" dirty="0" smtClean="0"/>
              <a:t>у </a:t>
            </a:r>
            <a:r>
              <a:rPr lang="ru-RU" sz="2000" dirty="0" smtClean="0"/>
              <a:t>которого </a:t>
            </a:r>
            <a:r>
              <a:rPr lang="ru-RU" sz="2000" i="1" u="sng" dirty="0" smtClean="0"/>
              <a:t>установлен  запрет смены пароля</a:t>
            </a:r>
            <a:r>
              <a:rPr lang="ru-RU" sz="2000" dirty="0" smtClean="0"/>
              <a:t>  </a:t>
            </a:r>
            <a:r>
              <a:rPr lang="ru-RU" sz="2000" dirty="0"/>
              <a:t>и проверить </a:t>
            </a:r>
            <a:r>
              <a:rPr lang="ru-RU" sz="2000" dirty="0" smtClean="0"/>
              <a:t>это на </a:t>
            </a:r>
            <a:r>
              <a:rPr lang="ru-RU" sz="2000" dirty="0"/>
              <a:t>рабочих </a:t>
            </a:r>
            <a:r>
              <a:rPr lang="ru-RU" sz="2000" dirty="0" smtClean="0"/>
              <a:t>станциях</a:t>
            </a:r>
            <a:r>
              <a:rPr lang="ru-RU" sz="2000" dirty="0" smtClean="0"/>
              <a:t>.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endParaRPr lang="ru-RU" sz="2000" dirty="0" smtClean="0"/>
          </a:p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ru-RU" sz="2000" dirty="0" smtClean="0"/>
              <a:t>4. Создать </a:t>
            </a:r>
            <a:r>
              <a:rPr lang="ru-RU" sz="2000" dirty="0" smtClean="0"/>
              <a:t>в домене </a:t>
            </a:r>
            <a:r>
              <a:rPr lang="ru-RU" sz="2000" dirty="0" smtClean="0"/>
              <a:t>пользователя, </a:t>
            </a:r>
            <a:r>
              <a:rPr lang="ru-RU" sz="2000" dirty="0" smtClean="0"/>
              <a:t>у </a:t>
            </a:r>
            <a:r>
              <a:rPr lang="ru-RU" sz="2000" dirty="0" smtClean="0"/>
              <a:t>которого </a:t>
            </a:r>
            <a:r>
              <a:rPr lang="ru-RU" sz="2000" i="1" u="sng" dirty="0" smtClean="0"/>
              <a:t>нет запрета смены пароля  </a:t>
            </a:r>
            <a:r>
              <a:rPr lang="ru-RU" sz="2000" dirty="0"/>
              <a:t>и проверить </a:t>
            </a:r>
            <a:r>
              <a:rPr lang="ru-RU" sz="2000" dirty="0" smtClean="0"/>
              <a:t>это на </a:t>
            </a:r>
            <a:r>
              <a:rPr lang="ru-RU" sz="2000" dirty="0"/>
              <a:t>рабочих </a:t>
            </a:r>
            <a:r>
              <a:rPr lang="ru-RU" sz="2000" dirty="0" smtClean="0"/>
              <a:t>станциях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72284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430962"/>
          </a:xfrm>
        </p:spPr>
        <p:txBody>
          <a:bodyPr/>
          <a:lstStyle/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ru-RU" sz="2000" dirty="0" smtClean="0"/>
              <a:t>5. Ограничить пользователя домена по времени работы</a:t>
            </a:r>
            <a:r>
              <a:rPr lang="en-US" sz="2000" dirty="0" smtClean="0"/>
              <a:t> </a:t>
            </a:r>
            <a:r>
              <a:rPr lang="ru-RU" sz="2000" dirty="0" smtClean="0"/>
              <a:t>в течение недели и проверить это на рабочих станциях.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endParaRPr lang="ru-RU" sz="2000" dirty="0" smtClean="0"/>
          </a:p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ru-RU" sz="2000" dirty="0" smtClean="0"/>
              <a:t>6. Заблокировать/разблокировать работу учетной записи пользователя и проверить это на рабочих станциях.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endParaRPr lang="ru-RU" sz="2000" dirty="0" smtClean="0"/>
          </a:p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ru-RU" sz="2000" dirty="0" smtClean="0"/>
              <a:t>7. Установить для пользователя домена срок действия учетной записи и проверить это на рабочих станциях.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endParaRPr lang="ru-RU" sz="2000" dirty="0"/>
          </a:p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ru-RU" sz="2000" dirty="0"/>
              <a:t>8. Поменять фамилию/имя/отчество пользователя домена и проверить это.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endParaRPr lang="ru-RU" sz="2000" dirty="0"/>
          </a:p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ru-RU" sz="2000" dirty="0"/>
              <a:t>9. Создать еще одно подразделение и осуществить перемещение пользователей между </a:t>
            </a:r>
            <a:r>
              <a:rPr lang="ru-RU" sz="2000" dirty="0" smtClean="0"/>
              <a:t>подразделениями.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endParaRPr lang="ru-RU" sz="2000" dirty="0"/>
          </a:p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ru-RU" sz="2000" dirty="0" smtClean="0"/>
              <a:t>10. Сдать </a:t>
            </a:r>
            <a:r>
              <a:rPr lang="ru-RU" sz="2000" dirty="0"/>
              <a:t>работу.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endParaRPr lang="ru-RU" sz="2000" dirty="0" smtClean="0"/>
          </a:p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ru-RU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9653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Палитра">
  <a:themeElements>
    <a:clrScheme name="1_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Палитра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kern="1200" cap="none" spc="0" normalizeH="0" baseline="0" noProof="0" dirty="0" smtClean="0">
            <a:ln>
              <a:noFill/>
            </a:ln>
            <a:solidFill>
              <a:srgbClr val="8893A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txDef>
  </a:objectDefaults>
  <a:extraClrSchemeLst>
    <a:extraClrScheme>
      <a:clrScheme name="1_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Палитра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13365</TotalTime>
  <Words>193</Words>
  <Application>Microsoft Office PowerPoint</Application>
  <PresentationFormat>Экран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Times New Roman</vt:lpstr>
      <vt:lpstr>Arial</vt:lpstr>
      <vt:lpstr>Wingdings</vt:lpstr>
      <vt:lpstr>1_Палитра</vt:lpstr>
      <vt:lpstr>Презентация PowerPoint</vt:lpstr>
      <vt:lpstr>Презентация PowerPoint</vt:lpstr>
      <vt:lpstr>Презентация PowerPoint</vt:lpstr>
    </vt:vector>
  </TitlesOfParts>
  <Company>SPIIRAS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Gor</dc:creator>
  <cp:lastModifiedBy>ke</cp:lastModifiedBy>
  <cp:revision>773</cp:revision>
  <cp:lastPrinted>2002-06-14T06:50:34Z</cp:lastPrinted>
  <dcterms:created xsi:type="dcterms:W3CDTF">2000-07-05T10:59:49Z</dcterms:created>
  <dcterms:modified xsi:type="dcterms:W3CDTF">2020-08-30T18:37:57Z</dcterms:modified>
</cp:coreProperties>
</file>