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9"/>
  </p:notesMasterIdLst>
  <p:handoutMasterIdLst>
    <p:handoutMasterId r:id="rId10"/>
  </p:handoutMasterIdLst>
  <p:sldIdLst>
    <p:sldId id="440" r:id="rId2"/>
    <p:sldId id="441" r:id="rId3"/>
    <p:sldId id="443" r:id="rId4"/>
    <p:sldId id="442" r:id="rId5"/>
    <p:sldId id="445" r:id="rId6"/>
    <p:sldId id="447" r:id="rId7"/>
    <p:sldId id="446" r:id="rId8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 autoAdjust="0"/>
    <p:restoredTop sz="99515" autoAdjust="0"/>
  </p:normalViewPr>
  <p:slideViewPr>
    <p:cSldViewPr>
      <p:cViewPr varScale="1">
        <p:scale>
          <a:sx n="86" d="100"/>
          <a:sy n="86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</a:t>
            </a:r>
            <a:r>
              <a:rPr lang="en-US" sz="3600" b="1" dirty="0" smtClean="0"/>
              <a:t>9</a:t>
            </a:r>
            <a:endParaRPr lang="ru-RU" sz="3600" b="1" dirty="0" smtClean="0"/>
          </a:p>
          <a:p>
            <a:pPr marL="0" indent="0" algn="ctr">
              <a:buNone/>
            </a:pPr>
            <a:endParaRPr lang="ru-RU" sz="3600" b="1" dirty="0" smtClean="0"/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b="1" dirty="0" smtClean="0"/>
              <a:t>Настройка безопасности </a:t>
            </a:r>
            <a:r>
              <a:rPr lang="ru-RU" sz="2400" b="1" dirty="0" smtClean="0"/>
              <a:t>папок </a:t>
            </a:r>
            <a:r>
              <a:rPr lang="ru-RU" sz="1800" dirty="0" smtClean="0"/>
              <a:t>(</a:t>
            </a:r>
            <a:r>
              <a:rPr lang="ru-RU" sz="2400" i="1" u="sng" dirty="0"/>
              <a:t>права, получаемые при интерактивном входе</a:t>
            </a:r>
            <a:r>
              <a:rPr lang="ru-RU" sz="2400" b="1" dirty="0" smtClean="0"/>
              <a:t>). </a:t>
            </a:r>
            <a:r>
              <a:rPr lang="ru-RU" sz="2400" b="1" dirty="0"/>
              <a:t>Настройка </a:t>
            </a:r>
            <a:r>
              <a:rPr lang="ru-RU" sz="2400" b="1" dirty="0" smtClean="0"/>
              <a:t>общего доступа к папкам </a:t>
            </a:r>
            <a:r>
              <a:rPr lang="ru-RU" sz="1800" dirty="0"/>
              <a:t>(</a:t>
            </a:r>
            <a:r>
              <a:rPr lang="ru-RU" sz="2400" i="1" u="sng" dirty="0"/>
              <a:t>права, получаемые при </a:t>
            </a:r>
            <a:r>
              <a:rPr lang="ru-RU" sz="2400" i="1" u="sng" dirty="0" smtClean="0"/>
              <a:t>сетевом доступе</a:t>
            </a:r>
            <a:r>
              <a:rPr lang="ru-RU" sz="2400" b="1" dirty="0" smtClean="0"/>
              <a:t>)</a:t>
            </a:r>
            <a:endParaRPr lang="en-US" sz="2400" b="1" dirty="0"/>
          </a:p>
          <a:p>
            <a:pPr marL="0" indent="0" algn="ctr">
              <a:buNone/>
            </a:pPr>
            <a:r>
              <a:rPr lang="ru-RU" sz="2000" b="1" dirty="0"/>
              <a:t>(Литература </a:t>
            </a:r>
            <a:r>
              <a:rPr lang="ru-RU" sz="2000" b="1" dirty="0" smtClean="0"/>
              <a:t>№</a:t>
            </a:r>
            <a:r>
              <a:rPr lang="en-US" sz="2000" b="1" dirty="0" smtClean="0"/>
              <a:t>3</a:t>
            </a:r>
            <a:r>
              <a:rPr lang="ru-RU" sz="2000" b="1" dirty="0" smtClean="0"/>
              <a:t>, </a:t>
            </a:r>
            <a:r>
              <a:rPr lang="ru-RU" sz="2000" b="1" dirty="0"/>
              <a:t>стр</a:t>
            </a:r>
            <a:r>
              <a:rPr lang="ru-RU" sz="2000" b="1" dirty="0" smtClean="0"/>
              <a:t>. 143-168)</a:t>
            </a:r>
            <a:endParaRPr lang="ru-RU" sz="2000" b="1" u="sng" dirty="0"/>
          </a:p>
          <a:p>
            <a:pPr marL="0" indent="0" algn="ctr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ru-RU" sz="2000" dirty="0" smtClean="0"/>
              <a:t>Изучить по рекомендуемой литературе: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2000" dirty="0" smtClean="0"/>
              <a:t>какие есть разрешения файловой системы (безопасности) и их назначение;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2000" dirty="0" smtClean="0"/>
              <a:t> работу с редактором  таблицы управления доступом (</a:t>
            </a:r>
            <a:r>
              <a:rPr lang="en-US" sz="2000" dirty="0" err="1" smtClean="0"/>
              <a:t>AccessControlList</a:t>
            </a:r>
            <a:r>
              <a:rPr lang="en-US" sz="2000" dirty="0" smtClean="0"/>
              <a:t>- ACL</a:t>
            </a:r>
            <a:r>
              <a:rPr lang="ru-RU" sz="2000" dirty="0" smtClean="0"/>
              <a:t>) </a:t>
            </a:r>
            <a:r>
              <a:rPr lang="ru-RU" sz="2000" dirty="0" smtClean="0"/>
              <a:t>- добавление и удаление разрешений, изменение установленных разрешений;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2000" dirty="0" smtClean="0"/>
              <a:t>шаблоны разрешений и особые разрешения;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2000" dirty="0" smtClean="0"/>
              <a:t>наследование, перекрытие наследования, восстановление наследования;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2000" dirty="0" smtClean="0"/>
              <a:t>действующие разрешения, определение действующих разрешений;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2000" dirty="0" smtClean="0"/>
              <a:t>права владения ресурсом, создатель-владелец ресурса, право владения </a:t>
            </a:r>
            <a:r>
              <a:rPr lang="ru-RU" sz="2000" dirty="0" smtClean="0"/>
              <a:t>ресурсом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2000" dirty="0" smtClean="0"/>
              <a:t>настройка разрешений общих </a:t>
            </a:r>
            <a:r>
              <a:rPr lang="ru-RU" sz="2000" dirty="0"/>
              <a:t>папок</a:t>
            </a:r>
            <a:r>
              <a:rPr lang="ru-RU" sz="2000" dirty="0" smtClean="0"/>
              <a:t>.</a:t>
            </a:r>
            <a:endParaRPr lang="ru-RU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039327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 smtClean="0"/>
              <a:t> Задание на </a:t>
            </a:r>
            <a:r>
              <a:rPr lang="ru-RU" sz="2000" b="1" dirty="0"/>
              <a:t>работу по </a:t>
            </a:r>
            <a:r>
              <a:rPr lang="ru-RU" sz="2000" b="1" dirty="0" smtClean="0"/>
              <a:t>настройке </a:t>
            </a:r>
            <a:r>
              <a:rPr lang="ru-RU" sz="2000" b="1" dirty="0"/>
              <a:t>безопасности папок :</a:t>
            </a:r>
            <a:endParaRPr lang="ru-RU" sz="2000" b="1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dirty="0" smtClean="0"/>
              <a:t>Создать </a:t>
            </a:r>
            <a:r>
              <a:rPr lang="ru-RU" sz="2000" dirty="0"/>
              <a:t>на </a:t>
            </a:r>
            <a:r>
              <a:rPr lang="ru-RU" sz="2000" dirty="0" smtClean="0"/>
              <a:t>каждой </a:t>
            </a:r>
            <a:r>
              <a:rPr lang="ru-RU" sz="2000" dirty="0"/>
              <a:t>рабочей станции </a:t>
            </a:r>
            <a:r>
              <a:rPr lang="ru-RU" sz="2000" dirty="0" smtClean="0"/>
              <a:t>папку, не менее 3-го уровня вложенности относительно корня диска. </a:t>
            </a:r>
            <a:r>
              <a:rPr lang="ru-RU" sz="2000" dirty="0" smtClean="0"/>
              <a:t>Обозначить </a:t>
            </a:r>
            <a:r>
              <a:rPr lang="ru-RU" sz="2000" dirty="0" smtClean="0"/>
              <a:t>их </a:t>
            </a:r>
            <a:r>
              <a:rPr lang="en-US" sz="2000" b="1" dirty="0" smtClean="0"/>
              <a:t>station1 (</a:t>
            </a:r>
            <a:r>
              <a:rPr lang="ru-RU" sz="2000" dirty="0" smtClean="0"/>
              <a:t>на станции</a:t>
            </a:r>
            <a:r>
              <a:rPr lang="en-US" sz="2000" dirty="0" smtClean="0"/>
              <a:t> 1</a:t>
            </a:r>
            <a:r>
              <a:rPr lang="en-US" sz="2000" b="1" dirty="0" smtClean="0"/>
              <a:t>)</a:t>
            </a:r>
            <a:r>
              <a:rPr lang="ru-RU" sz="2000" dirty="0" smtClean="0"/>
              <a:t> и </a:t>
            </a:r>
            <a:r>
              <a:rPr lang="en-US" sz="2000" b="1" dirty="0" smtClean="0"/>
              <a:t>station2</a:t>
            </a:r>
            <a:r>
              <a:rPr lang="ru-RU" sz="2000" dirty="0" smtClean="0"/>
              <a:t> </a:t>
            </a:r>
            <a:r>
              <a:rPr lang="en-US" sz="2000" b="1" dirty="0" smtClean="0"/>
              <a:t>(</a:t>
            </a:r>
            <a:r>
              <a:rPr lang="ru-RU" sz="2000" dirty="0" smtClean="0"/>
              <a:t>на станции</a:t>
            </a:r>
            <a:r>
              <a:rPr lang="en-US" sz="2000" dirty="0" smtClean="0"/>
              <a:t> </a:t>
            </a:r>
            <a:r>
              <a:rPr lang="ru-RU" sz="2000" dirty="0" smtClean="0"/>
              <a:t>2</a:t>
            </a:r>
            <a:r>
              <a:rPr lang="en-US" sz="2000" b="1" dirty="0" smtClean="0"/>
              <a:t>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dirty="0" smtClean="0"/>
              <a:t>Для папки </a:t>
            </a:r>
            <a:r>
              <a:rPr lang="en-US" sz="2000" b="1" dirty="0" smtClean="0"/>
              <a:t>station1</a:t>
            </a:r>
            <a:r>
              <a:rPr lang="ru-RU" sz="2000" b="1" dirty="0" smtClean="0"/>
              <a:t> </a:t>
            </a:r>
            <a:r>
              <a:rPr lang="ru-RU" sz="2000" dirty="0" smtClean="0"/>
              <a:t>с правами администратора домена установить следующие разрешения безопасности при интерактивном входе на станцию 1: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убрать наследование разрешений от корня диска;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сделать для </a:t>
            </a:r>
            <a:r>
              <a:rPr lang="ru-RU" sz="2000" b="1" dirty="0" smtClean="0"/>
              <a:t>пользователей домена</a:t>
            </a:r>
            <a:r>
              <a:rPr lang="ru-RU" sz="2000" dirty="0" smtClean="0"/>
              <a:t> - права </a:t>
            </a:r>
            <a:r>
              <a:rPr lang="ru-RU" sz="2000" dirty="0" smtClean="0"/>
              <a:t>«</a:t>
            </a:r>
            <a:r>
              <a:rPr lang="ru-RU" sz="2000" b="1" dirty="0"/>
              <a:t>И</a:t>
            </a:r>
            <a:r>
              <a:rPr lang="ru-RU" sz="2000" b="1" dirty="0" smtClean="0"/>
              <a:t>зменение</a:t>
            </a:r>
            <a:r>
              <a:rPr lang="ru-RU" sz="2000" dirty="0" smtClean="0"/>
              <a:t>», а для </a:t>
            </a:r>
            <a:r>
              <a:rPr lang="ru-RU" sz="2000" b="1" dirty="0" smtClean="0"/>
              <a:t>администраторов домена </a:t>
            </a:r>
            <a:r>
              <a:rPr lang="ru-RU" sz="2000" dirty="0" smtClean="0"/>
              <a:t>- права </a:t>
            </a:r>
            <a:r>
              <a:rPr lang="ru-RU" sz="2000" dirty="0" smtClean="0"/>
              <a:t>«</a:t>
            </a:r>
            <a:r>
              <a:rPr lang="ru-RU" sz="2000" b="1" dirty="0" smtClean="0"/>
              <a:t>Полный </a:t>
            </a:r>
            <a:r>
              <a:rPr lang="ru-RU" sz="2000" b="1" dirty="0" smtClean="0"/>
              <a:t>доступ</a:t>
            </a:r>
            <a:r>
              <a:rPr lang="ru-RU" sz="2000" dirty="0" smtClean="0"/>
              <a:t>»;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проверить</a:t>
            </a:r>
            <a:r>
              <a:rPr lang="en-US" sz="2000" dirty="0" smtClean="0"/>
              <a:t> </a:t>
            </a:r>
            <a:r>
              <a:rPr lang="ru-RU" sz="2000" dirty="0" smtClean="0"/>
              <a:t>результат, поочередно выполнив </a:t>
            </a:r>
            <a:r>
              <a:rPr lang="ru-RU" sz="2000" dirty="0" smtClean="0"/>
              <a:t>вход на станцию от имени «</a:t>
            </a:r>
            <a:r>
              <a:rPr lang="ru-RU" sz="2000" b="1" dirty="0" smtClean="0"/>
              <a:t>пользователя домена</a:t>
            </a:r>
            <a:r>
              <a:rPr lang="ru-RU" sz="2000" dirty="0" smtClean="0"/>
              <a:t>», а затем от  </a:t>
            </a:r>
            <a:r>
              <a:rPr lang="ru-RU" sz="2000" dirty="0" smtClean="0"/>
              <a:t>имени </a:t>
            </a:r>
            <a:r>
              <a:rPr lang="ru-RU" sz="2000" dirty="0"/>
              <a:t>«</a:t>
            </a:r>
            <a:r>
              <a:rPr lang="ru-RU" sz="2000" b="1" dirty="0" smtClean="0"/>
              <a:t>администратора домена</a:t>
            </a:r>
            <a:r>
              <a:rPr lang="ru-RU" sz="2000" dirty="0" smtClean="0"/>
              <a:t>».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276822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ru-RU" sz="2000" dirty="0" smtClean="0"/>
              <a:t>Для папки </a:t>
            </a:r>
            <a:r>
              <a:rPr lang="en-US" sz="2000" b="1" dirty="0" smtClean="0"/>
              <a:t>station2</a:t>
            </a:r>
            <a:r>
              <a:rPr lang="ru-RU" sz="2000" dirty="0" smtClean="0"/>
              <a:t> </a:t>
            </a:r>
            <a:r>
              <a:rPr lang="ru-RU" sz="2000" dirty="0"/>
              <a:t>с правами администратора </a:t>
            </a:r>
            <a:r>
              <a:rPr lang="ru-RU" sz="2000" dirty="0" smtClean="0"/>
              <a:t>домена установить следующие </a:t>
            </a:r>
            <a:r>
              <a:rPr lang="ru-RU" sz="2000" dirty="0" smtClean="0"/>
              <a:t>разрешения </a:t>
            </a:r>
            <a:r>
              <a:rPr lang="ru-RU" sz="2000" dirty="0"/>
              <a:t>безопасности </a:t>
            </a:r>
            <a:r>
              <a:rPr lang="ru-RU" sz="2000" dirty="0" smtClean="0"/>
              <a:t>при </a:t>
            </a:r>
            <a:r>
              <a:rPr lang="ru-RU" sz="2000" dirty="0"/>
              <a:t>интерактивном входе на компьютер</a:t>
            </a:r>
            <a:r>
              <a:rPr lang="ru-RU" sz="2000" dirty="0" smtClean="0"/>
              <a:t>: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убрать наследование разрешений от корня диска;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для «</a:t>
            </a:r>
            <a:r>
              <a:rPr lang="ru-RU" sz="2000" b="1" dirty="0" smtClean="0"/>
              <a:t>пользователя домена</a:t>
            </a:r>
            <a:r>
              <a:rPr lang="ru-RU" sz="2000" dirty="0" smtClean="0"/>
              <a:t>»(каких, по </a:t>
            </a:r>
            <a:r>
              <a:rPr lang="ru-RU" sz="2000" dirty="0"/>
              <a:t>вашему выбору) </a:t>
            </a:r>
            <a:r>
              <a:rPr lang="ru-RU" sz="2000" dirty="0" smtClean="0"/>
              <a:t>предоставить </a:t>
            </a:r>
            <a:r>
              <a:rPr lang="ru-RU" sz="2000" dirty="0"/>
              <a:t>право </a:t>
            </a:r>
            <a:r>
              <a:rPr lang="ru-RU" sz="2000" dirty="0" smtClean="0"/>
              <a:t>«</a:t>
            </a:r>
            <a:r>
              <a:rPr lang="ru-RU" sz="2000" b="1" dirty="0"/>
              <a:t>П</a:t>
            </a:r>
            <a:r>
              <a:rPr lang="ru-RU" sz="2000" b="1" dirty="0" smtClean="0"/>
              <a:t>олный </a:t>
            </a:r>
            <a:r>
              <a:rPr lang="ru-RU" sz="2000" b="1" dirty="0"/>
              <a:t>доступ</a:t>
            </a:r>
            <a:r>
              <a:rPr lang="ru-RU" sz="2000" dirty="0" smtClean="0"/>
              <a:t>».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endParaRPr lang="ru-RU" sz="20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2000" dirty="0" smtClean="0"/>
              <a:t>Выполнить вход на станцию от имени этого пользователя и предоставить </a:t>
            </a:r>
            <a:r>
              <a:rPr lang="ru-RU" sz="2000" dirty="0" smtClean="0"/>
              <a:t>другому пользователю </a:t>
            </a:r>
            <a:r>
              <a:rPr lang="ru-RU" sz="2000" dirty="0" smtClean="0"/>
              <a:t>домена </a:t>
            </a:r>
            <a:r>
              <a:rPr lang="ru-RU" sz="2000" dirty="0" smtClean="0"/>
              <a:t>все права, начиная от «</a:t>
            </a:r>
            <a:r>
              <a:rPr lang="ru-RU" sz="2000" b="1" dirty="0"/>
              <a:t>З</a:t>
            </a:r>
            <a:r>
              <a:rPr lang="ru-RU" sz="2000" b="1" dirty="0" smtClean="0"/>
              <a:t>апись</a:t>
            </a:r>
            <a:r>
              <a:rPr lang="ru-RU" sz="2000" dirty="0" smtClean="0"/>
              <a:t>» </a:t>
            </a:r>
            <a:r>
              <a:rPr lang="ru-RU" sz="2000" dirty="0" smtClean="0"/>
              <a:t>на эту папку. Проверить</a:t>
            </a:r>
            <a:r>
              <a:rPr lang="ru-RU" sz="2000" dirty="0" smtClean="0"/>
              <a:t>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endParaRPr lang="ru-RU" sz="20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2000" dirty="0"/>
              <a:t>Предоставить </a:t>
            </a:r>
            <a:r>
              <a:rPr lang="ru-RU" sz="2000" dirty="0" smtClean="0"/>
              <a:t>конкретному пользователю </a:t>
            </a:r>
            <a:r>
              <a:rPr lang="ru-RU" sz="2000" dirty="0"/>
              <a:t>домена </a:t>
            </a:r>
            <a:r>
              <a:rPr lang="ru-RU" sz="2000" dirty="0" smtClean="0"/>
              <a:t>право, начиная от </a:t>
            </a:r>
            <a:r>
              <a:rPr lang="ru-RU" sz="2000" dirty="0" smtClean="0"/>
              <a:t>«</a:t>
            </a:r>
            <a:r>
              <a:rPr lang="ru-RU" sz="2000" b="1" dirty="0" smtClean="0"/>
              <a:t>Чтение</a:t>
            </a:r>
            <a:r>
              <a:rPr lang="ru-RU" sz="2000" dirty="0" smtClean="0"/>
              <a:t>" </a:t>
            </a:r>
            <a:r>
              <a:rPr lang="ru-RU" sz="2000" dirty="0"/>
              <a:t>к папке </a:t>
            </a:r>
            <a:r>
              <a:rPr lang="en-US" sz="2000" b="1" dirty="0" smtClean="0"/>
              <a:t>station</a:t>
            </a:r>
            <a:r>
              <a:rPr lang="ru-RU" sz="2000" b="1" dirty="0" smtClean="0"/>
              <a:t>2  </a:t>
            </a:r>
            <a:r>
              <a:rPr lang="ru-RU" sz="2000" dirty="0"/>
              <a:t>через </a:t>
            </a:r>
            <a:r>
              <a:rPr lang="ru-RU" sz="2000" dirty="0" smtClean="0"/>
              <a:t>его </a:t>
            </a:r>
            <a:r>
              <a:rPr lang="ru-RU" sz="2000" dirty="0"/>
              <a:t>членство в группе. Проверить</a:t>
            </a:r>
            <a:r>
              <a:rPr lang="ru-RU" sz="2000" dirty="0" smtClean="0"/>
              <a:t>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9560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6. Предоставить другому конкретному пользователю домена право, начиная от «</a:t>
            </a:r>
            <a:r>
              <a:rPr lang="ru-RU" sz="2000" b="1" dirty="0" smtClean="0"/>
              <a:t>Изменение</a:t>
            </a:r>
            <a:r>
              <a:rPr lang="ru-RU" sz="2000" dirty="0" smtClean="0"/>
              <a:t>" к папке </a:t>
            </a:r>
            <a:r>
              <a:rPr lang="en-US" sz="2000" b="1" dirty="0" smtClean="0"/>
              <a:t>station</a:t>
            </a:r>
            <a:r>
              <a:rPr lang="ru-RU" sz="2000" b="1" dirty="0" smtClean="0"/>
              <a:t>2  </a:t>
            </a:r>
            <a:r>
              <a:rPr lang="ru-RU" sz="2000" dirty="0" smtClean="0"/>
              <a:t>через его членство в группе. Проверить.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7. Сделать "</a:t>
            </a:r>
            <a:r>
              <a:rPr lang="ru-RU" sz="2000" b="1" dirty="0" smtClean="0"/>
              <a:t>владельцем</a:t>
            </a:r>
            <a:r>
              <a:rPr lang="ru-RU" sz="2000" dirty="0" smtClean="0"/>
              <a:t>" подпапки </a:t>
            </a:r>
            <a:r>
              <a:rPr lang="en-US" sz="2000" b="1" dirty="0" smtClean="0"/>
              <a:t>station1</a:t>
            </a:r>
            <a:r>
              <a:rPr lang="ru-RU" sz="2000" b="1" dirty="0" smtClean="0"/>
              <a:t> </a:t>
            </a:r>
            <a:r>
              <a:rPr lang="ru-RU" sz="2000" dirty="0" smtClean="0"/>
              <a:t>конкретного пользователя домена. Проверить (</a:t>
            </a:r>
            <a:r>
              <a:rPr lang="ru-RU" sz="2000" dirty="0" smtClean="0"/>
              <a:t>может ли он </a:t>
            </a:r>
            <a:r>
              <a:rPr lang="ru-RU" sz="2000" dirty="0" smtClean="0"/>
              <a:t>менять разрешения безопасности этой папки).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8. Восстановить владение измененное в п.7.</a:t>
            </a:r>
          </a:p>
          <a:p>
            <a:pPr marL="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383987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Задание на работу по настройке общего </a:t>
            </a:r>
            <a:r>
              <a:rPr lang="ru-RU" sz="2000" b="1" dirty="0" smtClean="0"/>
              <a:t>ресурса </a:t>
            </a:r>
            <a:r>
              <a:rPr lang="ru-RU" sz="2000" dirty="0" smtClean="0"/>
              <a:t>(права, получаемые при доступе к дискам, папкам, принтерам и т.д. других компьютеров в локальной сети)</a:t>
            </a:r>
            <a:r>
              <a:rPr lang="ru-RU" sz="2000" b="1" dirty="0" smtClean="0"/>
              <a:t>:</a:t>
            </a:r>
            <a:endParaRPr lang="ru-RU" sz="20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dirty="0" smtClean="0"/>
              <a:t>Создать на второй рабочей станции папку, не менее 2-го уровня вложенности относительно корня диска. </a:t>
            </a:r>
            <a:r>
              <a:rPr lang="ru-RU" sz="2000" dirty="0" err="1" smtClean="0"/>
              <a:t>Обозначть</a:t>
            </a:r>
            <a:r>
              <a:rPr lang="ru-RU" sz="2000" dirty="0" smtClean="0"/>
              <a:t> её </a:t>
            </a:r>
            <a:r>
              <a:rPr lang="en-US" sz="2000" b="1" dirty="0" smtClean="0"/>
              <a:t>share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dirty="0" smtClean="0"/>
              <a:t>Для папки </a:t>
            </a:r>
            <a:r>
              <a:rPr lang="en-US" sz="2000" b="1" dirty="0" smtClean="0"/>
              <a:t>share</a:t>
            </a:r>
            <a:r>
              <a:rPr lang="ru-RU" sz="2000" b="1" dirty="0" smtClean="0"/>
              <a:t> </a:t>
            </a:r>
            <a:r>
              <a:rPr lang="ru-RU" sz="2000" dirty="0" smtClean="0"/>
              <a:t>с правами администратора домена установить следующие права при доступе по сети: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для администратора домена «</a:t>
            </a:r>
            <a:r>
              <a:rPr lang="ru-RU" sz="2000" b="1" dirty="0" smtClean="0"/>
              <a:t>полный доступ</a:t>
            </a:r>
            <a:r>
              <a:rPr lang="ru-RU" sz="2000" dirty="0" smtClean="0"/>
              <a:t>»;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для любого «</a:t>
            </a:r>
            <a:r>
              <a:rPr lang="ru-RU" sz="2000" b="1" dirty="0" smtClean="0"/>
              <a:t>пользователя домена</a:t>
            </a:r>
            <a:r>
              <a:rPr lang="ru-RU" sz="2000" dirty="0" smtClean="0"/>
              <a:t>»(по вашему выбору) предоставить право «</a:t>
            </a:r>
            <a:r>
              <a:rPr lang="ru-RU" sz="2000" b="1" dirty="0" smtClean="0"/>
              <a:t>чтение</a:t>
            </a:r>
            <a:r>
              <a:rPr lang="ru-RU" sz="2000" dirty="0" smtClean="0"/>
              <a:t>»;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для конкретного «</a:t>
            </a:r>
            <a:r>
              <a:rPr lang="ru-RU" sz="2000" b="1" dirty="0" smtClean="0"/>
              <a:t>пользователя домена</a:t>
            </a:r>
            <a:r>
              <a:rPr lang="ru-RU" sz="2000" dirty="0" smtClean="0"/>
              <a:t>»(по вашему выбору) – право "</a:t>
            </a:r>
            <a:r>
              <a:rPr lang="ru-RU" sz="2000" b="1" dirty="0" smtClean="0"/>
              <a:t>изменение</a:t>
            </a:r>
            <a:r>
              <a:rPr lang="ru-RU" sz="2000" dirty="0" smtClean="0"/>
              <a:t>".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Проверить.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3. Сдать работу.</a:t>
            </a:r>
            <a:endParaRPr lang="ru-RU" sz="20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76123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ru-RU" sz="2000" dirty="0" smtClean="0"/>
              <a:t>Для папки </a:t>
            </a:r>
            <a:r>
              <a:rPr lang="en-US" sz="2000" b="1" dirty="0" smtClean="0"/>
              <a:t>station2</a:t>
            </a:r>
            <a:r>
              <a:rPr lang="ru-RU" sz="2000" dirty="0" smtClean="0"/>
              <a:t> </a:t>
            </a:r>
            <a:r>
              <a:rPr lang="ru-RU" sz="2000" dirty="0"/>
              <a:t>с правами администратора </a:t>
            </a:r>
            <a:r>
              <a:rPr lang="ru-RU" sz="2000" dirty="0" smtClean="0"/>
              <a:t>домена установить следующие </a:t>
            </a:r>
            <a:r>
              <a:rPr lang="ru-RU" sz="2000" dirty="0" smtClean="0"/>
              <a:t>разрешения </a:t>
            </a:r>
            <a:r>
              <a:rPr lang="ru-RU" sz="2000" dirty="0"/>
              <a:t>безопасности </a:t>
            </a:r>
            <a:r>
              <a:rPr lang="ru-RU" sz="2000" dirty="0" smtClean="0"/>
              <a:t>при </a:t>
            </a:r>
            <a:r>
              <a:rPr lang="ru-RU" sz="2000" dirty="0"/>
              <a:t>интерактивном входе на компьютер</a:t>
            </a:r>
            <a:r>
              <a:rPr lang="ru-RU" sz="2000" dirty="0" smtClean="0"/>
              <a:t>: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убрать наследование разрешений от корня диска;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для «</a:t>
            </a:r>
            <a:r>
              <a:rPr lang="ru-RU" sz="2000" b="1" dirty="0" smtClean="0"/>
              <a:t>пользователя домена</a:t>
            </a:r>
            <a:r>
              <a:rPr lang="ru-RU" sz="2000" dirty="0" smtClean="0"/>
              <a:t>»(каких, по </a:t>
            </a:r>
            <a:r>
              <a:rPr lang="ru-RU" sz="2000" dirty="0"/>
              <a:t>вашему выбору) </a:t>
            </a:r>
            <a:r>
              <a:rPr lang="ru-RU" sz="2000" dirty="0" smtClean="0"/>
              <a:t>предоставить </a:t>
            </a:r>
            <a:r>
              <a:rPr lang="ru-RU" sz="2000" dirty="0"/>
              <a:t>право «полный доступ</a:t>
            </a:r>
            <a:r>
              <a:rPr lang="ru-RU" sz="2000" dirty="0" smtClean="0"/>
              <a:t>».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endParaRPr lang="ru-RU" sz="20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2000" dirty="0" smtClean="0"/>
              <a:t>Выполнить вход на станцию от имени этого пользователя и предоставить </a:t>
            </a:r>
            <a:r>
              <a:rPr lang="ru-RU" sz="2000" dirty="0" smtClean="0"/>
              <a:t>другому пользователю </a:t>
            </a:r>
            <a:r>
              <a:rPr lang="ru-RU" sz="2000" dirty="0" smtClean="0"/>
              <a:t>домена </a:t>
            </a:r>
            <a:r>
              <a:rPr lang="ru-RU" sz="2000" dirty="0" smtClean="0"/>
              <a:t>все права, начиная от «запись» </a:t>
            </a:r>
            <a:r>
              <a:rPr lang="ru-RU" sz="2000" dirty="0" smtClean="0"/>
              <a:t>на эту папку. Проверить</a:t>
            </a:r>
            <a:r>
              <a:rPr lang="ru-RU" sz="2000" dirty="0" smtClean="0"/>
              <a:t>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endParaRPr lang="ru-RU" sz="20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2000" dirty="0"/>
              <a:t>Предоставить </a:t>
            </a:r>
            <a:r>
              <a:rPr lang="ru-RU" sz="2000" dirty="0" smtClean="0"/>
              <a:t>конкретному пользователю </a:t>
            </a:r>
            <a:r>
              <a:rPr lang="ru-RU" sz="2000" dirty="0"/>
              <a:t>домена </a:t>
            </a:r>
            <a:r>
              <a:rPr lang="ru-RU" sz="2000" dirty="0" smtClean="0"/>
              <a:t>право, начиная от </a:t>
            </a:r>
            <a:r>
              <a:rPr lang="ru-RU" sz="2000" dirty="0" smtClean="0"/>
              <a:t>«Чтение" </a:t>
            </a:r>
            <a:r>
              <a:rPr lang="ru-RU" sz="2000" dirty="0"/>
              <a:t>к папке </a:t>
            </a:r>
            <a:r>
              <a:rPr lang="en-US" sz="2000" b="1" dirty="0" smtClean="0"/>
              <a:t>station</a:t>
            </a:r>
            <a:r>
              <a:rPr lang="ru-RU" sz="2000" b="1" dirty="0" smtClean="0"/>
              <a:t>2  </a:t>
            </a:r>
            <a:r>
              <a:rPr lang="ru-RU" sz="2000" dirty="0"/>
              <a:t>через </a:t>
            </a:r>
            <a:r>
              <a:rPr lang="ru-RU" sz="2000" dirty="0" smtClean="0"/>
              <a:t>его </a:t>
            </a:r>
            <a:r>
              <a:rPr lang="ru-RU" sz="2000" dirty="0"/>
              <a:t>членство в группе. Проверить</a:t>
            </a:r>
            <a:r>
              <a:rPr lang="ru-RU" sz="2000" dirty="0" smtClean="0"/>
              <a:t>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endParaRPr lang="ru-RU" sz="20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2000" dirty="0" smtClean="0"/>
              <a:t>Предоставить другому конкретному пользователю домена право, начиная от «Изменение" к папке </a:t>
            </a:r>
            <a:r>
              <a:rPr lang="en-US" sz="2000" b="1" dirty="0" smtClean="0"/>
              <a:t>station</a:t>
            </a:r>
            <a:r>
              <a:rPr lang="ru-RU" sz="2000" b="1" dirty="0" smtClean="0"/>
              <a:t>2  </a:t>
            </a:r>
            <a:r>
              <a:rPr lang="ru-RU" sz="2000" dirty="0" smtClean="0"/>
              <a:t>через его членство в группе. Проверить.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2000" dirty="0" smtClean="0"/>
              <a:t>Сделать "владельцем" подпапки </a:t>
            </a:r>
            <a:r>
              <a:rPr lang="en-US" sz="2000" b="1" dirty="0" smtClean="0"/>
              <a:t>station1</a:t>
            </a:r>
            <a:r>
              <a:rPr lang="ru-RU" sz="2000" b="1" dirty="0" smtClean="0"/>
              <a:t> </a:t>
            </a:r>
            <a:r>
              <a:rPr lang="ru-RU" sz="2000" dirty="0" smtClean="0"/>
              <a:t>конкретного пользователя домена. Проверить (он может менять разрешения безопасности этой папки).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2000" dirty="0" smtClean="0"/>
              <a:t>Восстановить владение измененное в п.7.</a:t>
            </a:r>
          </a:p>
          <a:p>
            <a:pPr marL="0" indent="0">
              <a:buNone/>
            </a:pPr>
            <a:r>
              <a:rPr lang="ru-RU" sz="2000" b="1" u="sng" dirty="0" smtClean="0"/>
              <a:t>Настройка общего ресурса </a:t>
            </a:r>
            <a:r>
              <a:rPr lang="ru-RU" sz="2000" dirty="0" smtClean="0"/>
              <a:t>(права, получаемые при доступе к дискам, папкам, принтерам и т.д. других компьютеров в локальной сети).</a:t>
            </a:r>
          </a:p>
          <a:p>
            <a:pPr marL="0" indent="0">
              <a:buNone/>
            </a:pPr>
            <a:r>
              <a:rPr lang="ru-RU" sz="2000" dirty="0" smtClean="0"/>
              <a:t>Изучить по рекомендуемой литературе создание и управление общим ресурсом.</a:t>
            </a:r>
          </a:p>
          <a:p>
            <a:pPr marL="0" indent="0">
              <a:buNone/>
            </a:pPr>
            <a:r>
              <a:rPr lang="ru-RU" sz="2000" u="sng" dirty="0" smtClean="0"/>
              <a:t>Задание на работу по настройке общего доступа :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dirty="0" smtClean="0"/>
              <a:t>Создать на второй рабочей станции папку, не менее 2-го уровня вложенности относительно корня диска. Обозначим её </a:t>
            </a:r>
            <a:r>
              <a:rPr lang="en-US" sz="2000" b="1" dirty="0" smtClean="0"/>
              <a:t>share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dirty="0" smtClean="0"/>
              <a:t>Для папки </a:t>
            </a:r>
            <a:r>
              <a:rPr lang="en-US" sz="2000" b="1" dirty="0" smtClean="0"/>
              <a:t>share</a:t>
            </a:r>
            <a:r>
              <a:rPr lang="ru-RU" sz="2000" b="1" dirty="0" smtClean="0"/>
              <a:t> </a:t>
            </a:r>
            <a:r>
              <a:rPr lang="ru-RU" sz="2000" dirty="0" smtClean="0"/>
              <a:t>с правами администратора домена установить следующие права при доступе по сети: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для любого администратора домена «полный доступ»;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для любого «</a:t>
            </a:r>
            <a:r>
              <a:rPr lang="ru-RU" sz="2000" b="1" dirty="0" smtClean="0"/>
              <a:t>пользователя домена</a:t>
            </a:r>
            <a:r>
              <a:rPr lang="ru-RU" sz="2000" dirty="0" smtClean="0"/>
              <a:t>»(по вашему выбору) предоставить право «чтение»;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2000" dirty="0" smtClean="0"/>
              <a:t>для конкретного «</a:t>
            </a:r>
            <a:r>
              <a:rPr lang="ru-RU" sz="2000" b="1" dirty="0" smtClean="0"/>
              <a:t>пользователя домена</a:t>
            </a:r>
            <a:r>
              <a:rPr lang="ru-RU" sz="2000" dirty="0" smtClean="0"/>
              <a:t>»(по вашему выбору) – право "изменение".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Проверить.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47010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13407</TotalTime>
  <Words>731</Words>
  <Application>Microsoft Office PowerPoint</Application>
  <PresentationFormat>Экран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Times New Roman</vt:lpstr>
      <vt:lpstr>Arial</vt:lpstr>
      <vt:lpstr>Wingdings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778</cp:revision>
  <cp:lastPrinted>2002-06-14T06:50:34Z</cp:lastPrinted>
  <dcterms:created xsi:type="dcterms:W3CDTF">2000-07-05T10:59:49Z</dcterms:created>
  <dcterms:modified xsi:type="dcterms:W3CDTF">2020-08-30T19:49:50Z</dcterms:modified>
</cp:coreProperties>
</file>