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806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74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486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0842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35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07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13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0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05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217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649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1C5C-9A0E-4DAB-987B-1B124C2318D0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70D7-09DC-41D7-9E70-1627C83D69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39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Эволюция чат-ботов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Доклад для студентов ВУЗа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7924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15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Заключение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От ELIZA до ChatGPT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ИИ стал частью жизни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6985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99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Введение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Чат-боты — цифровые собеседники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Используются в сервисах, обучении, играх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85779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3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Тест Тьюринга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Придуман Аланом Тьюрингом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Мера, может ли машина мыслить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6" y="53122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0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solidFill>
                  <a:srgbClr val="FFFFFF"/>
                </a:solidFill>
                <a:latin typeface="Segoe UI" panose="020B0502040204020203" pitchFamily="34" charset="0"/>
              </a:rPr>
              <a:t>ELIZA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Первая программа ELIZA (1966)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Имитировала психотерапевта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38" y="698501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1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solidFill>
                  <a:srgbClr val="FFFFFF"/>
                </a:solidFill>
                <a:latin typeface="Segoe UI" panose="020B0502040204020203" pitchFamily="34" charset="0"/>
              </a:rPr>
              <a:t>PARRY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PARRY (1972) — симуляция пациента с шизофренией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Учитывал эмоции и логику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66" y="570412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41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smtClean="0">
                <a:solidFill>
                  <a:srgbClr val="FFFFFF"/>
                </a:solidFill>
                <a:latin typeface="Segoe UI" panose="020B0502040204020203" pitchFamily="34" charset="0"/>
              </a:rPr>
              <a:t>Jabberwacky </a:t>
            </a:r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и </a:t>
            </a:r>
            <a:r>
              <a:rPr lang="en-US" sz="4400" smtClean="0">
                <a:solidFill>
                  <a:srgbClr val="FFFFFF"/>
                </a:solidFill>
                <a:latin typeface="Segoe UI" panose="020B0502040204020203" pitchFamily="34" charset="0"/>
              </a:rPr>
              <a:t>A.L.I.C.E.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Jabberwacky — обучение на диалогах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A.L.I.C.E. — шаблоны и ИИ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84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Голосовые помощники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Siri, Alexa, Google Assistant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Управление голосом, смарт-дома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926" y="4111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6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Современные модели ИИ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ChatGPT, GPT-4 от OpenAI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Понимание текста, генерация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492" y="4111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96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smtClean="0">
                <a:solidFill>
                  <a:srgbClr val="FFFFFF"/>
                </a:solidFill>
                <a:latin typeface="Segoe UI" panose="020B0502040204020203" pitchFamily="34" charset="0"/>
              </a:rPr>
              <a:t>Будущее чат-ботов</a:t>
            </a:r>
            <a:endParaRPr lang="ru-RU" sz="4400">
              <a:solidFill>
                <a:srgbClr val="FFFFFF"/>
              </a:solidFill>
              <a:latin typeface="Segoe UI" panose="020B0502040204020203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Индивидуальность, интеграция с AR/VR</a:t>
            </a:r>
          </a:p>
          <a:p>
            <a:r>
              <a:rPr lang="ru-RU" sz="2800" smtClean="0">
                <a:solidFill>
                  <a:srgbClr val="E6E6E6"/>
                </a:solidFill>
                <a:latin typeface="Calibri Light" panose="020F0302020204030204" pitchFamily="34" charset="0"/>
              </a:rPr>
              <a:t>• Умные ассистенты будущего</a:t>
            </a:r>
            <a:endParaRPr lang="ru-RU" sz="2800">
              <a:solidFill>
                <a:srgbClr val="E6E6E6"/>
              </a:solidFill>
              <a:latin typeface="Calibri Light" panose="020F0302020204030204" pitchFamily="34" charset="0"/>
            </a:endParaRPr>
          </a:p>
        </p:txBody>
      </p:sp>
      <p:pic>
        <p:nvPicPr>
          <p:cNvPr id="4" name="Рисунок 3"/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411163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0975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Широкоэкранный</PresentationFormat>
  <Paragraphs>29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Segoe UI</vt:lpstr>
      <vt:lpstr>Тема Office</vt:lpstr>
      <vt:lpstr>Эволюция чат-ботов</vt:lpstr>
      <vt:lpstr>Введение</vt:lpstr>
      <vt:lpstr>Тест Тьюринга</vt:lpstr>
      <vt:lpstr>ELIZA</vt:lpstr>
      <vt:lpstr>PARRY</vt:lpstr>
      <vt:lpstr>Jabberwacky и A.L.I.C.E.</vt:lpstr>
      <vt:lpstr>Голосовые помощники</vt:lpstr>
      <vt:lpstr>Современные модели ИИ</vt:lpstr>
      <vt:lpstr>Будущее чат-ботов</vt:lpstr>
      <vt:lpstr>Заключение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Эволюция чат-ботов</dc:title>
  <dc:creator>Max Demin</dc:creator>
  <cp:lastModifiedBy>Max Demin</cp:lastModifiedBy>
  <cp:revision>1</cp:revision>
  <dcterms:created xsi:type="dcterms:W3CDTF">2025-04-17T09:48:15Z</dcterms:created>
  <dcterms:modified xsi:type="dcterms:W3CDTF">2025-04-17T09:48:25Z</dcterms:modified>
</cp:coreProperties>
</file>