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Возникновение систем счислений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/>
        <p:txBody>
          <a:bodyPr>
            <a:norm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Шестнадцатеричная система счисления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2530" name="Picture 2" descr="E:\Учеба\История и ТР ВТ и ИТ\Возникновение систем счислений\Фото\Без названия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2438400" cy="2438400"/>
          </a:xfrm>
          <a:prstGeom prst="rect">
            <a:avLst/>
          </a:prstGeom>
          <a:noFill/>
        </p:spPr>
      </p:pic>
      <p:pic>
        <p:nvPicPr>
          <p:cNvPr id="22531" name="Picture 3" descr="E:\Учеба\История и ТР ВТ и ИТ\Возникновение систем счислений\Фото\DM_IBM_S36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09800"/>
            <a:ext cx="5486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Возникновение систем счислений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Системы счислений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7" name="Picture 3" descr="E:\Учеба\История и ТР ВТ и ИТ\Возникновение систем счислений\Фото\chis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743200"/>
            <a:ext cx="4762500" cy="3810000"/>
          </a:xfrm>
          <a:prstGeom prst="rect">
            <a:avLst/>
          </a:prstGeom>
          <a:noFill/>
        </p:spPr>
      </p:pic>
      <p:pic>
        <p:nvPicPr>
          <p:cNvPr id="1026" name="Picture 2" descr="E:\Учеба\История и ТР ВТ и ИТ\Возникновение систем счислений\Фото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3200400" cy="2176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/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История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295400"/>
            <a:ext cx="2514600" cy="4525963"/>
          </a:xfrm>
        </p:spPr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3200" dirty="0" smtClean="0"/>
              <a:t>Унарная</a:t>
            </a:r>
            <a:endParaRPr lang="ru-RU" sz="32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5257800" y="1371600"/>
            <a:ext cx="30480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Египетск</a:t>
            </a:r>
            <a:r>
              <a:rPr lang="ru-RU" sz="3200" dirty="0" smtClean="0"/>
              <a:t>а</a:t>
            </a:r>
            <a:r>
              <a:rPr lang="ru-RU" sz="3200" dirty="0" smtClean="0"/>
              <a:t>я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E:\Учеба\История и ТР ВТ и ИТ\Возникновение систем счислений\Фото\148000268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800475" cy="3429000"/>
          </a:xfrm>
          <a:prstGeom prst="rect">
            <a:avLst/>
          </a:prstGeom>
          <a:noFill/>
        </p:spPr>
      </p:pic>
      <p:sp>
        <p:nvSpPr>
          <p:cNvPr id="2052" name="AutoShape 4" descr="E:\%D0%A3%D1%87%D0%B5%D0%B1%D0%B0\%D0%98%D1%81%D1%82%D0%BE%D1%80%D0%B8%D1%8F %D0%B8 %D0%A2%D0%A0 %D0%92%D0%A2 %D0%B8 %D0%98%D0%A2\%D0%92%D0%BE%D0%B7%D0%BD%D0%B8%D0%BA%D0%BD%D0%BE%D0%B2%D0%B5%D0%BD%D0%B8%D0%B5 %D1%81%D0%B8%D1%81%D1%82%D0%B5%D0%BC %D1%81%D1%87%D0%B8%D1%81%D0%BB%D0%B5%D0%BD%D0%B8%D0%B9\%D0%A4%D0%BE%D1%82%D0%BE\083c55a20254e28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E:\%D0%A3%D1%87%D0%B5%D0%B1%D0%B0\%D0%98%D1%81%D1%82%D0%BE%D1%80%D0%B8%D1%8F %D0%B8 %D0%A2%D0%A0 %D0%92%D0%A2 %D0%B8 %D0%98%D0%A2\%D0%92%D0%BE%D0%B7%D0%BD%D0%B8%D0%BA%D0%BD%D0%BE%D0%B2%D0%B5%D0%BD%D0%B8%D0%B5 %D1%81%D0%B8%D1%81%D1%82%D0%B5%D0%BC %D1%81%D1%87%D0%B8%D1%81%D0%BB%D0%B5%D0%BD%D0%B8%D0%B9\%D0%A4%D0%BE%D1%82%D0%BE\083c55a20254e28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 descr="E:\Учеба\История и ТР ВТ и ИТ\Возникновение систем счислений\Фото\083c55a20254e28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8093" y="2209800"/>
            <a:ext cx="3991107" cy="3903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E:\Учеба\История и ТР ВТ и ИТ\Возникновение систем счислений\Фото\28109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038600"/>
            <a:ext cx="4038600" cy="2421582"/>
          </a:xfrm>
          <a:prstGeom prst="rect">
            <a:avLst/>
          </a:prstGeom>
          <a:noFill/>
        </p:spPr>
      </p:pic>
      <p:pic>
        <p:nvPicPr>
          <p:cNvPr id="16386" name="Picture 2" descr="E:\Учеба\История и ТР ВТ и ИТ\Возникновение систем счислений\Фото\14800026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2148840" cy="2286000"/>
          </a:xfrm>
          <a:prstGeom prst="rect">
            <a:avLst/>
          </a:prstGeom>
          <a:noFill/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457200"/>
            <a:ext cx="3429000" cy="5668963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r>
              <a:rPr lang="ru-RU" dirty="0" smtClean="0"/>
              <a:t>Вавилонская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57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3200" dirty="0" smtClean="0"/>
              <a:t> Римская</a:t>
            </a:r>
            <a:endParaRPr lang="ru-RU" sz="3200" dirty="0"/>
          </a:p>
        </p:txBody>
      </p:sp>
      <p:pic>
        <p:nvPicPr>
          <p:cNvPr id="16388" name="Picture 4" descr="E:\Учеба\История и ТР ВТ и ИТ\Возникновение систем счислений\Фото\1vavilonskaya_sistema_schisleniy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1504950" cy="2032806"/>
          </a:xfrm>
          <a:prstGeom prst="rect">
            <a:avLst/>
          </a:prstGeom>
          <a:noFill/>
        </p:spPr>
      </p:pic>
      <p:pic>
        <p:nvPicPr>
          <p:cNvPr id="16389" name="Picture 5" descr="E:\Учеба\История и ТР ВТ и ИТ\Возникновение систем счислений\Фото\Без названия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295400"/>
            <a:ext cx="1838325" cy="247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57200"/>
            <a:ext cx="4114800" cy="5668963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r>
              <a:rPr lang="ru-RU" dirty="0" smtClean="0"/>
              <a:t>Десятичная система счисления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609600"/>
            <a:ext cx="128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3200" dirty="0" smtClean="0"/>
              <a:t> Ноль</a:t>
            </a:r>
            <a:endParaRPr lang="ru-RU" sz="3200" dirty="0"/>
          </a:p>
        </p:txBody>
      </p:sp>
      <p:pic>
        <p:nvPicPr>
          <p:cNvPr id="17410" name="Picture 2" descr="E:\Учеба\История и ТР ВТ и ИТ\Возникновение систем счислений\Фото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2895600" cy="2895600"/>
          </a:xfrm>
          <a:prstGeom prst="rect">
            <a:avLst/>
          </a:prstGeom>
          <a:noFill/>
        </p:spPr>
      </p:pic>
      <p:pic>
        <p:nvPicPr>
          <p:cNvPr id="17411" name="Picture 3" descr="E:\Учеба\История и ТР ВТ и ИТ\Возникновение систем счислений\Фото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524000"/>
            <a:ext cx="3169574" cy="286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Типы систем 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счисления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2999"/>
          </a:xfrm>
        </p:spPr>
        <p:txBody>
          <a:bodyPr>
            <a:normAutofit lnSpcReduction="10000"/>
          </a:bodyPr>
          <a:lstStyle/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Унарные</a:t>
            </a:r>
          </a:p>
          <a:p>
            <a:pPr lvl="0"/>
            <a:endParaRPr lang="ru-RU" sz="2800" dirty="0" smtClean="0"/>
          </a:p>
          <a:p>
            <a:pPr lvl="0"/>
            <a:endParaRPr lang="ru-RU" sz="2800" dirty="0" smtClean="0"/>
          </a:p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Позиционные</a:t>
            </a:r>
          </a:p>
          <a:p>
            <a:pPr lvl="0"/>
            <a:endParaRPr lang="ru-RU" sz="2800" dirty="0" smtClean="0"/>
          </a:p>
          <a:p>
            <a:pPr lvl="0"/>
            <a:endParaRPr lang="ru-RU" sz="2800" dirty="0" smtClean="0"/>
          </a:p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Непозиционные</a:t>
            </a:r>
          </a:p>
          <a:p>
            <a:pPr lvl="0"/>
            <a:endParaRPr lang="ru-RU" sz="2800" dirty="0" smtClean="0"/>
          </a:p>
          <a:p>
            <a:pPr lvl="0"/>
            <a:endParaRPr lang="ru-RU" sz="2800" dirty="0" smtClean="0"/>
          </a:p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Смешанные</a:t>
            </a:r>
            <a:endParaRPr lang="ru-RU" sz="2800" dirty="0"/>
          </a:p>
        </p:txBody>
      </p:sp>
      <p:pic>
        <p:nvPicPr>
          <p:cNvPr id="18434" name="Picture 2" descr="E:\Учеба\История и ТР ВТ и ИТ\Возникновение систем счислений\Фото\1230_b75854533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066800"/>
            <a:ext cx="2721429" cy="1333500"/>
          </a:xfrm>
          <a:prstGeom prst="rect">
            <a:avLst/>
          </a:prstGeom>
          <a:noFill/>
        </p:spPr>
      </p:pic>
      <p:pic>
        <p:nvPicPr>
          <p:cNvPr id="18435" name="Picture 3" descr="E:\Учеба\История и ТР ВТ и ИТ\Возникновение систем счислений\Фото\28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514600"/>
            <a:ext cx="3590925" cy="1231900"/>
          </a:xfrm>
          <a:prstGeom prst="rect">
            <a:avLst/>
          </a:prstGeom>
          <a:noFill/>
        </p:spPr>
      </p:pic>
      <p:pic>
        <p:nvPicPr>
          <p:cNvPr id="18436" name="Picture 4" descr="E:\Учеба\История и ТР ВТ и ИТ\Возникновение систем счислений\Фото\Без названия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810000"/>
            <a:ext cx="3571875" cy="1285875"/>
          </a:xfrm>
          <a:prstGeom prst="rect">
            <a:avLst/>
          </a:prstGeom>
          <a:noFill/>
        </p:spPr>
      </p:pic>
      <p:pic>
        <p:nvPicPr>
          <p:cNvPr id="18437" name="Picture 5" descr="E:\Учеба\История и ТР ВТ и ИТ\Возникновение систем счислений\Фото\k-chemu-snyatsya-dengi-960x5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5181600"/>
            <a:ext cx="2379663" cy="1338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Двоичная система счисления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9460" name="Picture 4" descr="E:\Учеба\История и ТР ВТ и ИТ\Возникновение систем счислений\Фото\Без названия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3834114" cy="1905000"/>
          </a:xfrm>
          <a:prstGeom prst="rect">
            <a:avLst/>
          </a:prstGeom>
          <a:noFill/>
        </p:spPr>
      </p:pic>
      <p:pic>
        <p:nvPicPr>
          <p:cNvPr id="19461" name="Picture 5" descr="E:\Учеба\История и ТР ВТ и ИТ\Возникновение систем счислений\Фото\image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362200"/>
            <a:ext cx="2552700" cy="1562100"/>
          </a:xfrm>
          <a:prstGeom prst="rect">
            <a:avLst/>
          </a:prstGeom>
          <a:noFill/>
        </p:spPr>
      </p:pic>
      <p:pic>
        <p:nvPicPr>
          <p:cNvPr id="19462" name="Picture 6" descr="E:\Учеба\История и ТР ВТ и ИТ\Возникновение систем счислений\Фото\Триграмм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953000"/>
            <a:ext cx="6154738" cy="112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Троичная и Четверичная система счисления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482" name="Picture 2" descr="E:\Учеба\История и ТР ВТ и ИТ\Возникновение систем счислений\Фото\brusenco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057400"/>
            <a:ext cx="2905125" cy="3885995"/>
          </a:xfrm>
          <a:prstGeom prst="rect">
            <a:avLst/>
          </a:prstGeom>
          <a:noFill/>
        </p:spPr>
      </p:pic>
      <p:pic>
        <p:nvPicPr>
          <p:cNvPr id="20483" name="Picture 3" descr="E:\Учеба\История и ТР ВТ и ИТ\Возникновение систем счислений\Фото\0887d9ebcb9444c2b6bb4d83fc1df2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5080261" cy="3118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Восьмеричная система счисления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1506" name="Picture 2" descr="E:\Учеба\История и ТР ВТ и ИТ\Возникновение систем счислений\Фото\yoyoyoyoyoyoyoyoyoyoyoyoy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3395662" cy="4179276"/>
          </a:xfrm>
          <a:prstGeom prst="rect">
            <a:avLst/>
          </a:prstGeom>
          <a:noFill/>
        </p:spPr>
      </p:pic>
      <p:pic>
        <p:nvPicPr>
          <p:cNvPr id="21508" name="Picture 4" descr="E:\Учеба\История и ТР ВТ и ИТ\Возникновение систем счислений\Фото\emanuel-swedenborg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3279648" cy="42592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45</TotalTime>
  <Words>40</Words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Возникновение систем счислений</vt:lpstr>
      <vt:lpstr>Системы счислений</vt:lpstr>
      <vt:lpstr>История </vt:lpstr>
      <vt:lpstr>Слайд 4</vt:lpstr>
      <vt:lpstr>Слайд 5</vt:lpstr>
      <vt:lpstr>Типы систем счисления</vt:lpstr>
      <vt:lpstr>Двоичная система счисления</vt:lpstr>
      <vt:lpstr>Троичная и Четверичная система счисления</vt:lpstr>
      <vt:lpstr>Восьмеричная система счисления</vt:lpstr>
      <vt:lpstr>Шестнадцатеричная система счисления</vt:lpstr>
      <vt:lpstr>Возникновение систем счислений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Возникновение систем счислений</dc:title>
  <dc:creator>Daniil Beluaev</dc:creator>
  <cp:lastModifiedBy>Daniil Beluaev</cp:lastModifiedBy>
  <cp:revision>6</cp:revision>
  <dcterms:created xsi:type="dcterms:W3CDTF">2022-09-06T10:38:52Z</dcterms:created>
  <dcterms:modified xsi:type="dcterms:W3CDTF">2022-09-06T12:36:57Z</dcterms:modified>
</cp:coreProperties>
</file>