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6" r:id="rId12"/>
    <p:sldId id="27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1639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November 17,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November 17,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November 17,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November 17,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November 17,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November 17,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November 17,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November 17,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November 17,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November 17,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November 17,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November 17,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V-Menu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Team Two</a:t>
            </a:r>
          </a:p>
        </p:txBody>
      </p:sp>
    </p:spTree>
    <p:extLst>
      <p:ext uri="{BB962C8B-B14F-4D97-AF65-F5344CB8AC3E}">
        <p14:creationId xmlns:p14="http://schemas.microsoft.com/office/powerpoint/2010/main" val="454387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Preconditions/Setup: Tester must have placed an order, and be at the order confirmation page.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Requirement(s) Tested: Confirm/Cancel Order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Action 1: Tester fails to activate the Confirm Order button (either by leaving the confirmation page or losing connection to the server).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Action 2: Tester activates the Orders navbar link.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Verify 1: Tester confirms that nothing was added to the order status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320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#13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Preconditions/Setup: Tester must be logged in as a Manager.</a:t>
            </a:r>
          </a:p>
          <a:p>
            <a:r>
              <a:rPr lang="en-US" dirty="0"/>
              <a:t>Requirement(s) Tested: View Manager Reports</a:t>
            </a:r>
          </a:p>
          <a:p>
            <a:r>
              <a:rPr lang="en-US" dirty="0"/>
              <a:t>Action 1: Tester activates the Reports navbar link.</a:t>
            </a:r>
          </a:p>
          <a:p>
            <a:r>
              <a:rPr lang="en-US" dirty="0"/>
              <a:t>Verify 1: Tester confirms that the Reports page is displayed within the content pane.</a:t>
            </a:r>
          </a:p>
          <a:p>
            <a:r>
              <a:rPr lang="en-US" dirty="0"/>
              <a:t>Action 2: Tester selects the desired report.</a:t>
            </a:r>
          </a:p>
          <a:p>
            <a:r>
              <a:rPr lang="en-US" dirty="0"/>
              <a:t>Verify 2: Tester confirms that the selected report is displayed on the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813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Answers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206" y="1100138"/>
            <a:ext cx="3579812" cy="3579812"/>
          </a:xfrm>
        </p:spPr>
      </p:pic>
    </p:spTree>
    <p:extLst>
      <p:ext uri="{BB962C8B-B14F-4D97-AF65-F5344CB8AC3E}">
        <p14:creationId xmlns:p14="http://schemas.microsoft.com/office/powerpoint/2010/main" val="1496684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008803"/>
            <a:ext cx="3317097" cy="1967533"/>
          </a:xfrm>
        </p:spPr>
        <p:txBody>
          <a:bodyPr/>
          <a:lstStyle/>
          <a:p>
            <a:r>
              <a:rPr lang="en-US" dirty="0"/>
              <a:t>Matthew Boyette – Lead Developer</a:t>
            </a:r>
          </a:p>
          <a:p>
            <a:r>
              <a:rPr lang="en-US" dirty="0"/>
              <a:t>William Mejia – Developer </a:t>
            </a:r>
          </a:p>
          <a:p>
            <a:r>
              <a:rPr lang="en-US" dirty="0"/>
              <a:t>Demetrius Myers – Developer </a:t>
            </a:r>
          </a:p>
          <a:p>
            <a:r>
              <a:rPr lang="en-US" dirty="0"/>
              <a:t>Slaven Popadic – Lead Designer </a:t>
            </a:r>
          </a:p>
        </p:txBody>
      </p:sp>
      <p:pic>
        <p:nvPicPr>
          <p:cNvPr id="4" name="Content Placeholder 3" descr="_waitress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292" r="-41292"/>
          <a:stretch>
            <a:fillRect/>
          </a:stretch>
        </p:blipFill>
        <p:spPr>
          <a:xfrm>
            <a:off x="3539294" y="2384882"/>
            <a:ext cx="5604706" cy="266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0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Testing in Drupal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/>
              <a:t>Unit Tests (Low Level)</a:t>
            </a:r>
          </a:p>
          <a:p>
            <a:pPr lvl="1">
              <a:buFont typeface="Arial"/>
              <a:buChar char="•"/>
            </a:pPr>
            <a:r>
              <a:rPr lang="en-US" sz="2400" dirty="0"/>
              <a:t>Uses standard </a:t>
            </a:r>
            <a:r>
              <a:rPr lang="en-US" sz="2400" dirty="0" err="1"/>
              <a:t>PHPUnit</a:t>
            </a:r>
            <a:r>
              <a:rPr lang="en-US" sz="2400" dirty="0"/>
              <a:t> framework</a:t>
            </a:r>
          </a:p>
          <a:p>
            <a:pPr lvl="1">
              <a:buFont typeface="Arial"/>
              <a:buChar char="•"/>
            </a:pPr>
            <a:r>
              <a:rPr lang="en-US" sz="2400" dirty="0"/>
              <a:t>Tests individual class functionality </a:t>
            </a:r>
          </a:p>
          <a:p>
            <a:pPr>
              <a:buFont typeface="Arial"/>
              <a:buChar char="•"/>
            </a:pPr>
            <a:r>
              <a:rPr lang="en-US" sz="2400" dirty="0"/>
              <a:t>Functional Tests (High Level)</a:t>
            </a:r>
          </a:p>
          <a:p>
            <a:pPr lvl="1">
              <a:buFont typeface="Arial"/>
              <a:buChar char="•"/>
            </a:pPr>
            <a:r>
              <a:rPr lang="en-US" sz="2400" dirty="0"/>
              <a:t>Uses Drupal’s </a:t>
            </a:r>
            <a:r>
              <a:rPr lang="en-US" sz="2400" dirty="0" err="1"/>
              <a:t>SimpleTest</a:t>
            </a:r>
            <a:r>
              <a:rPr lang="en-US" sz="2400" dirty="0"/>
              <a:t> module</a:t>
            </a:r>
          </a:p>
          <a:p>
            <a:pPr lvl="1">
              <a:buFont typeface="Arial"/>
              <a:buChar char="•"/>
            </a:pPr>
            <a:r>
              <a:rPr lang="en-US" sz="2400" dirty="0"/>
              <a:t>Tests system functionality</a:t>
            </a:r>
          </a:p>
          <a:p>
            <a:pPr lvl="1">
              <a:buFont typeface="Arial"/>
              <a:buChar char="•"/>
            </a:pPr>
            <a:r>
              <a:rPr lang="en-US" sz="2400" dirty="0"/>
              <a:t>Involves web output</a:t>
            </a:r>
          </a:p>
          <a:p>
            <a:pPr marL="0" indent="0"/>
            <a:endParaRPr lang="en-US" sz="2400" dirty="0"/>
          </a:p>
        </p:txBody>
      </p:sp>
      <p:pic>
        <p:nvPicPr>
          <p:cNvPr id="5" name="Content Placeholder 3" descr="waiter-tray_full.jpe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072" r="-20072"/>
          <a:stretch>
            <a:fillRect/>
          </a:stretch>
        </p:blipFill>
        <p:spPr>
          <a:xfrm>
            <a:off x="4828686" y="1100628"/>
            <a:ext cx="5031870" cy="375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595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Testing in Drupal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Goal is to have test coverage for all or most of the components and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Automation is enabled via </a:t>
            </a:r>
            <a:r>
              <a:rPr lang="en-US" dirty="0" err="1"/>
              <a:t>Cron</a:t>
            </a:r>
            <a:r>
              <a:rPr lang="en-US" dirty="0"/>
              <a:t>, the standard Unix time-based task-scheduler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Tests are run before and after every code change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Makes regression testing simple and efficient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057" y="1829000"/>
            <a:ext cx="3542857" cy="3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126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Patches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Patches to fix bugs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Includes a test that fails without the changes, and passes with the changes.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Patches to implement new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Includes new unit and/or functional tests in the patch.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706" y="1932136"/>
            <a:ext cx="3071957" cy="300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90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Testing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Egoless Attitude – our Drupal module is just one of many. It needs to play nice with the rest of the Drupal ecosystem and conform to existing standards.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Unit tests use </a:t>
            </a:r>
            <a:r>
              <a:rPr lang="en-US" dirty="0" err="1"/>
              <a:t>blackbox</a:t>
            </a:r>
            <a:r>
              <a:rPr lang="en-US" dirty="0"/>
              <a:t> approach.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Functional tests use </a:t>
            </a:r>
            <a:r>
              <a:rPr lang="en-US" dirty="0" err="1"/>
              <a:t>whitebox</a:t>
            </a:r>
            <a:r>
              <a:rPr lang="en-US" dirty="0"/>
              <a:t> approach.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Combination of </a:t>
            </a:r>
            <a:r>
              <a:rPr lang="en-US" dirty="0" err="1"/>
              <a:t>blackbox</a:t>
            </a:r>
            <a:r>
              <a:rPr lang="en-US" dirty="0"/>
              <a:t> and </a:t>
            </a:r>
            <a:r>
              <a:rPr lang="en-US" dirty="0" err="1"/>
              <a:t>whitebox</a:t>
            </a:r>
            <a:r>
              <a:rPr lang="en-US" dirty="0"/>
              <a:t> testing means we can be confident that we have completely tested each component.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Integration testing occurs at each stage of the development process using the </a:t>
            </a:r>
            <a:r>
              <a:rPr lang="en-US" dirty="0" err="1"/>
              <a:t>sandwhich</a:t>
            </a:r>
            <a:r>
              <a:rPr lang="en-US" dirty="0"/>
              <a:t> approach discussed in class.</a:t>
            </a:r>
          </a:p>
        </p:txBody>
      </p:sp>
    </p:spTree>
    <p:extLst>
      <p:ext uri="{BB962C8B-B14F-4D97-AF65-F5344CB8AC3E}">
        <p14:creationId xmlns:p14="http://schemas.microsoft.com/office/powerpoint/2010/main" val="1889033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Decomposition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993" y="1100138"/>
            <a:ext cx="5766239" cy="3579812"/>
          </a:xfrm>
        </p:spPr>
      </p:pic>
    </p:spTree>
    <p:extLst>
      <p:ext uri="{BB962C8B-B14F-4D97-AF65-F5344CB8AC3E}">
        <p14:creationId xmlns:p14="http://schemas.microsoft.com/office/powerpoint/2010/main" val="2722035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Preconditions/Setup: Tester must be at the home page.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Requirement(s) Tested: View Menu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Action 1: Tester activates View Menu link.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Verify 1: Tester confirms that the menu page is displayed within the content pane.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724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Preconditions/Setup: Tester must have placed an order, and be at the order confirmation page.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Requirement(s) Tested: Confirm/Cancel Order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Action 1: Tester activates the Confirm Order button.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Verify 1: Tester confirms that they are now prompted for payment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Action 2: Tester enters payment information, and activates the Complete Order button.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Verify 2: Tester confirms that they receive their receipt via email.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052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458</TotalTime>
  <Words>501</Words>
  <Application>Microsoft Office PowerPoint</Application>
  <PresentationFormat>On-screen Show (4:3)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Franklin Gothic Book</vt:lpstr>
      <vt:lpstr>Franklin Gothic Medium</vt:lpstr>
      <vt:lpstr>Tunga</vt:lpstr>
      <vt:lpstr>Wingdings</vt:lpstr>
      <vt:lpstr>Angles</vt:lpstr>
      <vt:lpstr>V-Menu</vt:lpstr>
      <vt:lpstr>TEAM Members</vt:lpstr>
      <vt:lpstr>Automated Testing in Drupal 8</vt:lpstr>
      <vt:lpstr>Automated Testing in Drupal 8</vt:lpstr>
      <vt:lpstr>Code Patches</vt:lpstr>
      <vt:lpstr>General Testing Approach</vt:lpstr>
      <vt:lpstr>Functional Decomposition Diagram</vt:lpstr>
      <vt:lpstr>Test Case #1</vt:lpstr>
      <vt:lpstr>Test Case #3</vt:lpstr>
      <vt:lpstr>Test Case #4</vt:lpstr>
      <vt:lpstr>Test Case #13</vt:lpstr>
      <vt:lpstr>Questions and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V-Menu</dc:title>
  <dc:creator>Slaven Popadic</dc:creator>
  <cp:lastModifiedBy>Matthew Boyette</cp:lastModifiedBy>
  <cp:revision>35</cp:revision>
  <dcterms:created xsi:type="dcterms:W3CDTF">2016-09-28T00:07:00Z</dcterms:created>
  <dcterms:modified xsi:type="dcterms:W3CDTF">2016-11-17T21:23:28Z</dcterms:modified>
</cp:coreProperties>
</file>