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7520760" cy="170712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822960" y="2970360"/>
            <a:ext cx="7520760" cy="170712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170712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6760" y="1100520"/>
            <a:ext cx="3669840" cy="170712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6760" y="2970360"/>
            <a:ext cx="3669840" cy="170712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22960" y="2970360"/>
            <a:ext cx="3669840" cy="170712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7520760" cy="35794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22960" y="1100520"/>
            <a:ext cx="7520760" cy="35794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340000" y="1100160"/>
            <a:ext cx="4486320" cy="35794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340000" y="1100160"/>
            <a:ext cx="4486320" cy="3579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822960" y="1100520"/>
            <a:ext cx="7520760" cy="357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7520760" cy="35794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35794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6760" y="1100520"/>
            <a:ext cx="3669840" cy="35794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22960" y="365760"/>
            <a:ext cx="7520760" cy="254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170712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22960" y="2970360"/>
            <a:ext cx="3669840" cy="170712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6760" y="1100520"/>
            <a:ext cx="3669840" cy="35794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822960" y="1100520"/>
            <a:ext cx="7520760" cy="357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35794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6760" y="1100520"/>
            <a:ext cx="3669840" cy="170712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6760" y="2970360"/>
            <a:ext cx="3669840" cy="170712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170712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6760" y="1100520"/>
            <a:ext cx="3669840" cy="170712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22960" y="2970360"/>
            <a:ext cx="7520760" cy="170712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7520760" cy="170712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22960" y="2970360"/>
            <a:ext cx="7520760" cy="170712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170712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6760" y="1100520"/>
            <a:ext cx="3669840" cy="170712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6760" y="2970360"/>
            <a:ext cx="3669840" cy="170712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822960" y="2970360"/>
            <a:ext cx="3669840" cy="170712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7520760" cy="35794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822960" y="1100520"/>
            <a:ext cx="7520760" cy="35794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340000" y="1100160"/>
            <a:ext cx="4486320" cy="35794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2340000" y="1100160"/>
            <a:ext cx="4486320" cy="3579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7520760" cy="35794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35794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6760" y="1100520"/>
            <a:ext cx="3669840" cy="35794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22960" y="365760"/>
            <a:ext cx="7520760" cy="254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170712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822960" y="2970360"/>
            <a:ext cx="3669840" cy="170712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6760" y="1100520"/>
            <a:ext cx="3669840" cy="35794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357948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6760" y="1100520"/>
            <a:ext cx="3669840" cy="170712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6760" y="2970360"/>
            <a:ext cx="3669840" cy="170712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22960" y="1100520"/>
            <a:ext cx="3669840" cy="170712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6760" y="1100520"/>
            <a:ext cx="3669840" cy="170712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822960" y="2970360"/>
            <a:ext cx="7520760" cy="1707120"/>
          </a:xfrm>
          <a:prstGeom prst="rect">
            <a:avLst/>
          </a:prstGeom>
        </p:spPr>
        <p:txBody>
          <a:bodyPr lIns="0" rIns="0" tIns="0" bIns="0"/>
          <a:p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-2520" y="5050800"/>
            <a:ext cx="3573720" cy="1806840"/>
          </a:xfrm>
          <a:custGeom>
            <a:avLst/>
            <a:gdLst/>
            <a:ahLst/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-2520" y="5051160"/>
            <a:ext cx="9146160" cy="1806480"/>
          </a:xfrm>
          <a:custGeom>
            <a:avLst/>
            <a:gdLst/>
            <a:ahLst/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2647800"/>
            <a:ext cx="3571560" cy="42098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-2520" y="-1080"/>
            <a:ext cx="9146160" cy="6858720"/>
          </a:xfrm>
          <a:custGeom>
            <a:avLst/>
            <a:gdLst/>
            <a:ahLst/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 rot="19140000">
            <a:off x="816840" y="1730520"/>
            <a:ext cx="5648400" cy="1203840"/>
          </a:xfrm>
          <a:prstGeom prst="rect">
            <a:avLst/>
          </a:prstGeom>
        </p:spPr>
        <p:txBody>
          <a:bodyPr bIns="9000" anchor="b"/>
          <a:p>
            <a:pPr>
              <a:lnSpc>
                <a:spcPct val="10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 rot="19140000">
            <a:off x="200880" y="5870160"/>
            <a:ext cx="2175840" cy="200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10/27/16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517560" y="6285240"/>
            <a:ext cx="4723920" cy="27396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400960" y="6170760"/>
            <a:ext cx="502560" cy="502560"/>
          </a:xfrm>
          <a:prstGeom prst="rect">
            <a:avLst/>
          </a:prstGeom>
        </p:spPr>
        <p:txBody>
          <a:bodyPr lIns="9000" rIns="9000" tIns="9000" bIns="9000" anchor="ctr"/>
          <a:p>
            <a:pPr algn="ctr">
              <a:lnSpc>
                <a:spcPct val="100000"/>
              </a:lnSpc>
            </a:pPr>
            <a:fld id="{8DB4D9EA-1B93-4C2B-93CD-59348FF1F4C3}" type="slidenum">
              <a:rPr b="0" lang="en-US" sz="16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the outline text format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2520" y="5050800"/>
            <a:ext cx="3573720" cy="1806840"/>
          </a:xfrm>
          <a:custGeom>
            <a:avLst/>
            <a:gdLst/>
            <a:ahLst/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-2520" y="5051160"/>
            <a:ext cx="9146160" cy="1806480"/>
          </a:xfrm>
          <a:custGeom>
            <a:avLst/>
            <a:gdLst/>
            <a:ahLst/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760" cy="548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822960" y="1100520"/>
            <a:ext cx="7520760" cy="35794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Click to edit the outline text format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Seventh Outline LevelClick to edit Master text styles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1" marL="173880" indent="-173520">
              <a:lnSpc>
                <a:spcPct val="100000"/>
              </a:lnSpc>
              <a:buClr>
                <a:srgbClr val="f96a1b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2" marL="402480" indent="-164160">
              <a:lnSpc>
                <a:spcPct val="100000"/>
              </a:lnSpc>
              <a:buClr>
                <a:srgbClr val="f96a1b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3" marL="631080" indent="-164160">
              <a:lnSpc>
                <a:spcPct val="100000"/>
              </a:lnSpc>
              <a:buClr>
                <a:srgbClr val="f96a1b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lvl="4" marL="859680" indent="-173520">
              <a:lnSpc>
                <a:spcPct val="100000"/>
              </a:lnSpc>
              <a:buClr>
                <a:srgbClr val="f96a1b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 rot="19140000">
            <a:off x="200880" y="5870160"/>
            <a:ext cx="2175840" cy="200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10/27/16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3517560" y="6285240"/>
            <a:ext cx="4723920" cy="27396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400960" y="6170760"/>
            <a:ext cx="502560" cy="502560"/>
          </a:xfrm>
          <a:prstGeom prst="rect">
            <a:avLst/>
          </a:prstGeom>
        </p:spPr>
        <p:txBody>
          <a:bodyPr lIns="9000" rIns="9000" tIns="9000" bIns="9000" anchor="ctr"/>
          <a:p>
            <a:pPr algn="ctr">
              <a:lnSpc>
                <a:spcPct val="100000"/>
              </a:lnSpc>
            </a:pPr>
            <a:fld id="{F95144F3-0872-45FE-A6C7-8FC8B4A271F2}" type="slidenum">
              <a:rPr b="0" lang="en-US" sz="16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 rot="19140000">
            <a:off x="816840" y="1730520"/>
            <a:ext cx="5648400" cy="1203840"/>
          </a:xfrm>
          <a:prstGeom prst="rect">
            <a:avLst/>
          </a:prstGeom>
          <a:noFill/>
          <a:ln>
            <a:noFill/>
          </a:ln>
        </p:spPr>
        <p:txBody>
          <a:bodyPr bIns="9000" anchor="b"/>
          <a:p>
            <a:pPr>
              <a:lnSpc>
                <a:spcPct val="100000"/>
              </a:lnSpc>
            </a:pPr>
            <a:r>
              <a:rPr b="0" lang="en-US" sz="6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V-Menu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85" name="TextShape 2"/>
          <p:cNvSpPr txBox="1"/>
          <p:nvPr/>
        </p:nvSpPr>
        <p:spPr>
          <a:xfrm rot="19140000">
            <a:off x="1212120" y="2471040"/>
            <a:ext cx="6510600" cy="329040"/>
          </a:xfrm>
          <a:prstGeom prst="rect">
            <a:avLst/>
          </a:prstGeom>
          <a:noFill/>
          <a:ln>
            <a:noFill/>
          </a:ln>
        </p:spPr>
        <p:txBody>
          <a:bodyPr tIns="9000"/>
          <a:p>
            <a:pPr>
              <a:lnSpc>
                <a:spcPct val="100000"/>
              </a:lnSpc>
            </a:pPr>
            <a:r>
              <a:rPr b="1" lang="en-US" sz="1600" spc="398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Team Two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6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74320" y="154440"/>
            <a:ext cx="8562600" cy="65206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Trade Offs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22960" y="1100520"/>
            <a:ext cx="7520760" cy="3579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-Need wireless access to use application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-Sacrifice in performance in favor of updates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-Potential lack of IT personal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-Single-pointed failure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-Investment 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108" name="Content Placeholder 5" descr=""/>
          <p:cNvPicPr/>
          <p:nvPr/>
        </p:nvPicPr>
        <p:blipFill>
          <a:blip r:embed="rId1"/>
          <a:stretch/>
        </p:blipFill>
        <p:spPr>
          <a:xfrm>
            <a:off x="-75240" y="0"/>
            <a:ext cx="9218880" cy="693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Medium"/>
              </a:rPr>
              <a:t>TEAM Members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22960" y="1008720"/>
            <a:ext cx="3316680" cy="1967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Matthew Boyette – Lead Developer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David Hughes – Lead Designer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William Mejia – Developer 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Demetrius Myers – Developer 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  <a:p>
            <a:pPr marL="343080" indent="-34272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Slaven Popadic – Developer </a:t>
            </a:r>
            <a:endParaRPr b="1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88" name="Content Placeholder 3" descr=""/>
          <p:cNvPicPr/>
          <p:nvPr/>
        </p:nvPicPr>
        <p:blipFill>
          <a:blip r:embed="rId1"/>
          <a:srcRect l="-41291" t="0" r="-41291" b="0"/>
          <a:stretch/>
        </p:blipFill>
        <p:spPr>
          <a:xfrm>
            <a:off x="3539160" y="2385000"/>
            <a:ext cx="5604480" cy="266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22960" y="365760"/>
            <a:ext cx="7520760" cy="548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/>
            </a:endParaRPr>
          </a:p>
        </p:txBody>
      </p:sp>
      <p:pic>
        <p:nvPicPr>
          <p:cNvPr id="90" name="Content Placeholder 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3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849960" y="360"/>
            <a:ext cx="764748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6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462760" y="182880"/>
            <a:ext cx="3755160" cy="655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6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03840" y="2011680"/>
            <a:ext cx="8382960" cy="247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6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84360" y="548640"/>
            <a:ext cx="7636680" cy="228600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455400" y="3372120"/>
            <a:ext cx="8112960" cy="220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6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-25200" y="1057680"/>
            <a:ext cx="9194760" cy="479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6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150920" y="0"/>
            <a:ext cx="7045920" cy="68576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469</TotalTime>
  <Application>LibreOffice/5.1.4.2$Linux_X86_64 LibreOffice_project/10m0$Build-2</Application>
  <Words>55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2016-09-28T00:07:00Z</dcterms:created>
  <dc:creator>Slaven Popadic</dc:creator>
  <dc:description/>
  <dc:language>en-US</dc:language>
  <cp:lastModifiedBy/>
  <dcterms:modified xsi:type="dcterms:W3CDTF">2016-10-27T17:12:33Z</dcterms:modified>
  <cp:revision>31</cp:revision>
  <dc:subject/>
  <dc:title>V-Menu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