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64" r:id="rId8"/>
    <p:sldId id="259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73" y="993606"/>
            <a:ext cx="5727699" cy="357981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42654" y="1871003"/>
            <a:ext cx="6684421" cy="318137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8" y="808755"/>
            <a:ext cx="3579812" cy="3579812"/>
          </a:xfrm>
        </p:spPr>
      </p:pic>
    </p:spTree>
    <p:extLst>
      <p:ext uri="{BB962C8B-B14F-4D97-AF65-F5344CB8AC3E}">
        <p14:creationId xmlns:p14="http://schemas.microsoft.com/office/powerpoint/2010/main" val="281090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&amp; modern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system that is able to move efficiently with the times.</a:t>
            </a:r>
          </a:p>
          <a:p>
            <a:r>
              <a:rPr lang="en-US" sz="1800" dirty="0"/>
              <a:t>Drone servers?</a:t>
            </a:r>
          </a:p>
        </p:txBody>
      </p:sp>
      <p:pic>
        <p:nvPicPr>
          <p:cNvPr id="4" name="Content Placeholder 3" descr="_waiterdro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3" r="-28683"/>
          <a:stretch>
            <a:fillRect/>
          </a:stretch>
        </p:blipFill>
        <p:spPr>
          <a:xfrm>
            <a:off x="4748591" y="2123349"/>
            <a:ext cx="4896029" cy="2330433"/>
          </a:xfrm>
          <a:prstGeom prst="rect">
            <a:avLst/>
          </a:prstGeom>
        </p:spPr>
      </p:pic>
      <p:pic>
        <p:nvPicPr>
          <p:cNvPr id="5" name="Content Placeholder 3" descr="_waiterDrone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6" r="-9036"/>
          <a:stretch>
            <a:fillRect/>
          </a:stretch>
        </p:blipFill>
        <p:spPr>
          <a:xfrm>
            <a:off x="0" y="1974889"/>
            <a:ext cx="5684195" cy="2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The restaurants one APP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6" y="1454626"/>
            <a:ext cx="5438402" cy="3004831"/>
          </a:xfrm>
        </p:spPr>
      </p:pic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v-menu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Convenience </a:t>
            </a:r>
          </a:p>
          <a:p>
            <a:pPr>
              <a:buFont typeface="Arial"/>
              <a:buChar char="•"/>
            </a:pPr>
            <a:r>
              <a:rPr lang="en-US" sz="2400" dirty="0"/>
              <a:t>Speed</a:t>
            </a:r>
          </a:p>
          <a:p>
            <a:pPr>
              <a:buFont typeface="Arial"/>
              <a:buChar char="•"/>
            </a:pPr>
            <a:r>
              <a:rPr lang="en-US" sz="2400" dirty="0"/>
              <a:t>Control</a:t>
            </a:r>
          </a:p>
          <a:p>
            <a:pPr>
              <a:buFont typeface="Arial"/>
              <a:buChar char="•"/>
            </a:pPr>
            <a:r>
              <a:rPr lang="en-US" sz="2400" dirty="0"/>
              <a:t>Customer Satisfaction</a:t>
            </a:r>
          </a:p>
          <a:p>
            <a:pPr>
              <a:buFont typeface="Arial"/>
              <a:buChar char="•"/>
            </a:pPr>
            <a:r>
              <a:rPr lang="en-US" sz="2400" dirty="0"/>
              <a:t>Efficient</a:t>
            </a:r>
          </a:p>
          <a:p>
            <a:pPr>
              <a:buFont typeface="Arial"/>
              <a:buChar char="•"/>
            </a:pPr>
            <a:r>
              <a:rPr lang="en-US" sz="2400" dirty="0"/>
              <a:t>Modern </a:t>
            </a:r>
          </a:p>
          <a:p>
            <a:pPr>
              <a:buFont typeface="Arial"/>
              <a:buChar char="•"/>
            </a:pPr>
            <a:r>
              <a:rPr lang="en-US" sz="2400" dirty="0"/>
              <a:t>Privacy </a:t>
            </a:r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3353047" y="1100628"/>
            <a:ext cx="6491830" cy="3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8" y="182453"/>
            <a:ext cx="3867275" cy="4497498"/>
          </a:xfrm>
        </p:spPr>
      </p:pic>
    </p:spTree>
    <p:extLst>
      <p:ext uri="{BB962C8B-B14F-4D97-AF65-F5344CB8AC3E}">
        <p14:creationId xmlns:p14="http://schemas.microsoft.com/office/powerpoint/2010/main" val="318803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&amp;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Your order history is available to you and you can simply </a:t>
            </a:r>
          </a:p>
          <a:p>
            <a:r>
              <a:rPr lang="en-US" sz="2000" dirty="0"/>
              <a:t>	reorder your favorite item in a couple of clicks !!</a:t>
            </a:r>
          </a:p>
          <a:p>
            <a:endParaRPr lang="en-US" sz="2000" dirty="0"/>
          </a:p>
          <a:p>
            <a:r>
              <a:rPr lang="en-US" sz="2000" dirty="0"/>
              <a:t>Fast and easy </a:t>
            </a:r>
          </a:p>
          <a:p>
            <a:r>
              <a:rPr lang="en-US" sz="2000" dirty="0"/>
              <a:t>for</a:t>
            </a:r>
          </a:p>
          <a:p>
            <a:r>
              <a:rPr lang="en-US" sz="2000" dirty="0"/>
              <a:t>Customers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Staff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68" y="2198889"/>
            <a:ext cx="4296792" cy="24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&amp;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is in full control of the order and ordering process </a:t>
            </a:r>
          </a:p>
        </p:txBody>
      </p:sp>
      <p:pic>
        <p:nvPicPr>
          <p:cNvPr id="4" name="Content Placeholder 3" descr="_satisfac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21" r="-55921"/>
          <a:stretch>
            <a:fillRect/>
          </a:stretch>
        </p:blipFill>
        <p:spPr>
          <a:xfrm>
            <a:off x="5979294" y="365760"/>
            <a:ext cx="3511085" cy="1671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61" y="1967076"/>
            <a:ext cx="4159537" cy="47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1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174</TotalTime>
  <Words>90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PowerPoint Presentation</vt:lpstr>
      <vt:lpstr>Efficient &amp; modern</vt:lpstr>
      <vt:lpstr>ALL The restaurants one APP</vt:lpstr>
      <vt:lpstr>Why v-menu</vt:lpstr>
      <vt:lpstr>PowerPoint Presentation</vt:lpstr>
      <vt:lpstr>Convenience &amp; Speed</vt:lpstr>
      <vt:lpstr>Control &amp; customer satisfaction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David H</cp:lastModifiedBy>
  <cp:revision>17</cp:revision>
  <dcterms:created xsi:type="dcterms:W3CDTF">2016-09-28T00:07:00Z</dcterms:created>
  <dcterms:modified xsi:type="dcterms:W3CDTF">2016-09-29T13:36:49Z</dcterms:modified>
</cp:coreProperties>
</file>