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2459578" y="1871003"/>
            <a:ext cx="6684421" cy="318137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914400"/>
            <a:ext cx="3104832" cy="3610805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4" name="Content Placeholder 3" descr="_bur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6" r="-34036"/>
          <a:stretch>
            <a:fillRect/>
          </a:stretch>
        </p:blipFill>
        <p:spPr>
          <a:xfrm>
            <a:off x="1814368" y="1859421"/>
            <a:ext cx="6265624" cy="29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5" name="Content Placeholder 3" descr="_contro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66" r="-44366"/>
          <a:stretch>
            <a:fillRect/>
          </a:stretch>
        </p:blipFill>
        <p:spPr>
          <a:xfrm>
            <a:off x="822960" y="2036981"/>
            <a:ext cx="6714914" cy="27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RESTUANTS </a:t>
            </a:r>
            <a:r>
              <a:rPr lang="en-US" dirty="0" err="1"/>
              <a:t>oNE</a:t>
            </a:r>
            <a:r>
              <a:rPr lang="en-US" dirty="0"/>
              <a:t>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1454626"/>
            <a:ext cx="5438402" cy="3004831"/>
          </a:xfrm>
        </p:spPr>
      </p:pic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&amp; modern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145</TotalTime>
  <Words>89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PowerPoint Presentation</vt:lpstr>
      <vt:lpstr>Why v-menu</vt:lpstr>
      <vt:lpstr>Convenience &amp; Speed</vt:lpstr>
      <vt:lpstr>Control &amp; customer satisfaction</vt:lpstr>
      <vt:lpstr>ALL RESTUANTS oNE APP</vt:lpstr>
      <vt:lpstr>Efficient &amp; modern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12</cp:revision>
  <dcterms:created xsi:type="dcterms:W3CDTF">2016-09-28T00:07:00Z</dcterms:created>
  <dcterms:modified xsi:type="dcterms:W3CDTF">2016-09-28T21:38:31Z</dcterms:modified>
</cp:coreProperties>
</file>