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163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October 27,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V-Menu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Team Two</a:t>
            </a:r>
          </a:p>
        </p:txBody>
      </p:sp>
    </p:spTree>
    <p:extLst>
      <p:ext uri="{BB962C8B-B14F-4D97-AF65-F5344CB8AC3E}">
        <p14:creationId xmlns:p14="http://schemas.microsoft.com/office/powerpoint/2010/main" val="45438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08803"/>
            <a:ext cx="3317097" cy="1967533"/>
          </a:xfrm>
        </p:spPr>
        <p:txBody>
          <a:bodyPr/>
          <a:lstStyle/>
          <a:p>
            <a:r>
              <a:rPr lang="en-US" dirty="0"/>
              <a:t>Matthew </a:t>
            </a:r>
            <a:r>
              <a:rPr lang="en-US" dirty="0" err="1"/>
              <a:t>Boyette</a:t>
            </a:r>
            <a:r>
              <a:rPr lang="en-US" dirty="0"/>
              <a:t> – Lead Developer</a:t>
            </a:r>
          </a:p>
          <a:p>
            <a:r>
              <a:rPr lang="en-US" dirty="0"/>
              <a:t>David Hughes – Lead Designer</a:t>
            </a:r>
          </a:p>
          <a:p>
            <a:r>
              <a:rPr lang="en-US" dirty="0"/>
              <a:t>William Mejia – Developer </a:t>
            </a:r>
          </a:p>
          <a:p>
            <a:r>
              <a:rPr lang="en-US" dirty="0"/>
              <a:t>Demetrius Myers – Developer </a:t>
            </a:r>
          </a:p>
          <a:p>
            <a:r>
              <a:rPr lang="en-US" dirty="0"/>
              <a:t>Slaven Popadic – Developer </a:t>
            </a:r>
          </a:p>
        </p:txBody>
      </p:sp>
      <p:pic>
        <p:nvPicPr>
          <p:cNvPr id="4" name="Content Placeholder 3" descr="_waitres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92" r="-41292"/>
          <a:stretch>
            <a:fillRect/>
          </a:stretch>
        </p:blipFill>
        <p:spPr>
          <a:xfrm>
            <a:off x="3539294" y="2384882"/>
            <a:ext cx="5604706" cy="266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0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36617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Trade 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- User devices will need wireless internet access to reach the server; either </a:t>
            </a:r>
            <a:r>
              <a:rPr lang="en-US" dirty="0" err="1"/>
              <a:t>WiFi</a:t>
            </a:r>
            <a:r>
              <a:rPr lang="en-US" dirty="0"/>
              <a:t> or a data plan. Restaurant owner may wish to provide free </a:t>
            </a:r>
            <a:r>
              <a:rPr lang="en-US" dirty="0" err="1"/>
              <a:t>WiFi</a:t>
            </a:r>
            <a:r>
              <a:rPr lang="en-US" dirty="0"/>
              <a:t> access to mitigate this risk.</a:t>
            </a:r>
          </a:p>
          <a:p>
            <a:pPr algn="just"/>
            <a:r>
              <a:rPr lang="en-US" dirty="0"/>
              <a:t>- Performance can be a serious issue if the server is under heavy load due to bottleneck. Likewise, there is a single-point of failure; if the server goes down, application is useless. Restaurant owner may wish to invest in a cloud-computing platform such as Amazon’s AWS or Microsoft’s Azure to spin up multiple server instances for load balancing and redundancy to mitigate this risk.</a:t>
            </a:r>
          </a:p>
          <a:p>
            <a:pPr algn="just"/>
            <a:r>
              <a:rPr lang="en-US" dirty="0"/>
              <a:t>- All non-trivial operations must be performed server-side; performing operations on the client-side represents a security risk. In our case, clients are nothing more than internet browsers; therefore the client’s only responsibility is to render content.</a:t>
            </a:r>
          </a:p>
          <a:p>
            <a:pPr algn="just"/>
            <a:r>
              <a:rPr lang="en-US" dirty="0"/>
              <a:t>- Restaurant owner may wish to invest in dedicated IT personnel to perform regular basic maintenance duties.</a:t>
            </a:r>
          </a:p>
        </p:txBody>
      </p:sp>
    </p:spTree>
    <p:extLst>
      <p:ext uri="{BB962C8B-B14F-4D97-AF65-F5344CB8AC3E}">
        <p14:creationId xmlns:p14="http://schemas.microsoft.com/office/powerpoint/2010/main" val="220785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1" y="-1"/>
            <a:ext cx="9219221" cy="6935823"/>
          </a:xfrm>
        </p:spPr>
      </p:pic>
    </p:spTree>
    <p:extLst>
      <p:ext uri="{BB962C8B-B14F-4D97-AF65-F5344CB8AC3E}">
        <p14:creationId xmlns:p14="http://schemas.microsoft.com/office/powerpoint/2010/main" val="2276295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474</TotalTime>
  <Words>193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Franklin Gothic Book</vt:lpstr>
      <vt:lpstr>Franklin Gothic Medium</vt:lpstr>
      <vt:lpstr>Tunga</vt:lpstr>
      <vt:lpstr>Wingdings</vt:lpstr>
      <vt:lpstr>Angles</vt:lpstr>
      <vt:lpstr>V-Menu</vt:lpstr>
      <vt:lpstr>TEAM Members</vt:lpstr>
      <vt:lpstr>PowerPoint Presentation</vt:lpstr>
      <vt:lpstr>Client-Server Trade Offs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V-Menu</dc:title>
  <dc:creator>Slaven Popadic</dc:creator>
  <cp:lastModifiedBy>Matthew Boyette</cp:lastModifiedBy>
  <cp:revision>33</cp:revision>
  <dcterms:created xsi:type="dcterms:W3CDTF">2016-09-28T00:07:00Z</dcterms:created>
  <dcterms:modified xsi:type="dcterms:W3CDTF">2016-10-27T19:19:20Z</dcterms:modified>
</cp:coreProperties>
</file>