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9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3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25,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25,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25,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25,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25,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25,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999" cy="6835591"/>
          </a:xfrm>
        </p:spPr>
      </p:pic>
    </p:spTree>
    <p:extLst>
      <p:ext uri="{BB962C8B-B14F-4D97-AF65-F5344CB8AC3E}">
        <p14:creationId xmlns:p14="http://schemas.microsoft.com/office/powerpoint/2010/main" val="236617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1" y="-1"/>
            <a:ext cx="9219221" cy="6935823"/>
          </a:xfrm>
        </p:spPr>
      </p:pic>
    </p:spTree>
    <p:extLst>
      <p:ext uri="{BB962C8B-B14F-4D97-AF65-F5344CB8AC3E}">
        <p14:creationId xmlns:p14="http://schemas.microsoft.com/office/powerpoint/2010/main" val="22762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404</TotalTime>
  <Words>27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student</cp:lastModifiedBy>
  <cp:revision>28</cp:revision>
  <dcterms:created xsi:type="dcterms:W3CDTF">2016-09-28T00:07:00Z</dcterms:created>
  <dcterms:modified xsi:type="dcterms:W3CDTF">2016-10-26T00:13:46Z</dcterms:modified>
</cp:coreProperties>
</file>