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6835591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-Need </a:t>
            </a:r>
            <a:r>
              <a:rPr lang="en-US" smtClean="0"/>
              <a:t>wireless access </a:t>
            </a:r>
            <a:r>
              <a:rPr lang="en-US" dirty="0" smtClean="0"/>
              <a:t>to use application</a:t>
            </a:r>
          </a:p>
          <a:p>
            <a:r>
              <a:rPr lang="en-US" dirty="0" smtClean="0"/>
              <a:t>-Sacrifice in performance in favor of updates</a:t>
            </a:r>
          </a:p>
          <a:p>
            <a:r>
              <a:rPr lang="en-US" dirty="0" smtClean="0"/>
              <a:t>-Potential lack of IT personal</a:t>
            </a:r>
          </a:p>
          <a:p>
            <a:r>
              <a:rPr lang="en-US" dirty="0" smtClean="0"/>
              <a:t>-Single-pointed failure</a:t>
            </a:r>
          </a:p>
          <a:p>
            <a:r>
              <a:rPr lang="en-US" dirty="0" smtClean="0"/>
              <a:t>-Investment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448</TotalTime>
  <Words>55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Trade Offs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student</cp:lastModifiedBy>
  <cp:revision>30</cp:revision>
  <dcterms:created xsi:type="dcterms:W3CDTF">2016-09-28T00:07:00Z</dcterms:created>
  <dcterms:modified xsi:type="dcterms:W3CDTF">2016-10-27T17:19:50Z</dcterms:modified>
</cp:coreProperties>
</file>