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sldIdLst>
    <p:sldId id="256" r:id="rId2"/>
    <p:sldId id="257" r:id="rId3"/>
    <p:sldId id="258" r:id="rId4"/>
    <p:sldId id="274" r:id="rId5"/>
    <p:sldId id="262" r:id="rId6"/>
    <p:sldId id="261" r:id="rId7"/>
    <p:sldId id="263" r:id="rId8"/>
    <p:sldId id="271" r:id="rId9"/>
    <p:sldId id="264" r:id="rId10"/>
    <p:sldId id="270" r:id="rId11"/>
    <p:sldId id="259" r:id="rId12"/>
    <p:sldId id="266" r:id="rId13"/>
    <p:sldId id="265" r:id="rId14"/>
    <p:sldId id="268" r:id="rId15"/>
    <p:sldId id="272" r:id="rId16"/>
    <p:sldId id="269" r:id="rId17"/>
    <p:sldId id="273" r:id="rId18"/>
    <p:sldId id="267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65BE-0657-4A47-90AD-C21C55E16B19}" type="datetime4">
              <a:rPr lang="en-US" smtClean="0"/>
              <a:pPr/>
              <a:t>September 29,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3AA4-67BE-44F7-809A-3582401494AF}" type="datetime4">
              <a:rPr lang="en-US" smtClean="0"/>
              <a:pPr/>
              <a:t>September 29,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2EEB-1769-4776-AD69-E7C1260563EB}" type="datetime4">
              <a:rPr lang="en-US" smtClean="0"/>
              <a:pPr/>
              <a:t>September 29,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B8AF-C16A-4836-A92D-61834B5F0BA5}" type="datetime4">
              <a:rPr lang="en-US" smtClean="0"/>
              <a:pPr/>
              <a:t>September 29,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2193-4505-4A75-99BB-880C6989A757}" type="datetime4">
              <a:rPr lang="en-US" smtClean="0"/>
              <a:pPr/>
              <a:t>September 29,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18F4-33C3-445B-924C-31108C51719C}" type="datetime4">
              <a:rPr lang="en-US" smtClean="0"/>
              <a:pPr/>
              <a:t>September 29,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543A-E259-478F-9E0D-57BA40E442B7}" type="datetime4">
              <a:rPr lang="en-US" smtClean="0"/>
              <a:pPr/>
              <a:t>September 29, 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012D-77A1-44B0-BB26-329BA1EE55C9}" type="datetime4">
              <a:rPr lang="en-US" smtClean="0"/>
              <a:pPr/>
              <a:t>September 29,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499E-3031-413E-B01E-B94970708CAA}" type="datetime4">
              <a:rPr lang="en-US" smtClean="0"/>
              <a:pPr/>
              <a:t>September 29,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AB0C-2220-4D0E-A0DD-DB7FA0F742F4}" type="datetime4">
              <a:rPr lang="en-US" smtClean="0"/>
              <a:pPr/>
              <a:t>September 29,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6D63-31BF-4B94-B6C5-E20B2C63F515}" type="datetime4">
              <a:rPr lang="en-US" smtClean="0"/>
              <a:pPr/>
              <a:t>September 29,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2B1B13E-D5AF-485E-81A1-82A140076526}" type="datetime4">
              <a:rPr lang="en-US" smtClean="0"/>
              <a:pPr/>
              <a:t>September 29,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/>
              <a:t>V-Menu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600" b="1" dirty="0"/>
              <a:t>Team Two</a:t>
            </a:r>
          </a:p>
        </p:txBody>
      </p:sp>
    </p:spTree>
    <p:extLst>
      <p:ext uri="{BB962C8B-B14F-4D97-AF65-F5344CB8AC3E}">
        <p14:creationId xmlns:p14="http://schemas.microsoft.com/office/powerpoint/2010/main" val="454387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351" y="766690"/>
            <a:ext cx="2959675" cy="334107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5285" y="288387"/>
            <a:ext cx="3390398" cy="329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212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Convenience &amp; Speed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Your order history is available to you and you can simply </a:t>
            </a:r>
          </a:p>
          <a:p>
            <a:r>
              <a:rPr lang="en-US" sz="2000" dirty="0"/>
              <a:t>	reorder your favorite item in a couple of clicks !!</a:t>
            </a:r>
          </a:p>
          <a:p>
            <a:endParaRPr lang="en-US" sz="2000" dirty="0"/>
          </a:p>
          <a:p>
            <a:r>
              <a:rPr lang="en-US" sz="2000" dirty="0"/>
              <a:t>Fast and easy </a:t>
            </a:r>
          </a:p>
          <a:p>
            <a:r>
              <a:rPr lang="en-US" sz="2000" dirty="0"/>
              <a:t>for</a:t>
            </a:r>
          </a:p>
          <a:p>
            <a:r>
              <a:rPr lang="en-US" sz="2000" dirty="0"/>
              <a:t>Customers</a:t>
            </a:r>
          </a:p>
          <a:p>
            <a:r>
              <a:rPr lang="en-US" sz="2000" dirty="0"/>
              <a:t>And</a:t>
            </a:r>
          </a:p>
          <a:p>
            <a:r>
              <a:rPr lang="en-US" sz="2000" dirty="0"/>
              <a:t>Staff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1068" y="2198889"/>
            <a:ext cx="4296792" cy="2416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279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&amp; customer satisfaction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customer is in full control of the order and ordering process </a:t>
            </a:r>
          </a:p>
        </p:txBody>
      </p:sp>
      <p:pic>
        <p:nvPicPr>
          <p:cNvPr id="4" name="Content Placeholder 3" descr="_satisfaction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5921" r="-55921"/>
          <a:stretch>
            <a:fillRect/>
          </a:stretch>
        </p:blipFill>
        <p:spPr>
          <a:xfrm>
            <a:off x="5979294" y="365760"/>
            <a:ext cx="3511085" cy="16712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661" y="1967076"/>
            <a:ext cx="4159537" cy="471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601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673" y="993606"/>
            <a:ext cx="5727699" cy="3579812"/>
          </a:xfrm>
        </p:spPr>
      </p:pic>
    </p:spTree>
    <p:extLst>
      <p:ext uri="{BB962C8B-B14F-4D97-AF65-F5344CB8AC3E}">
        <p14:creationId xmlns:p14="http://schemas.microsoft.com/office/powerpoint/2010/main" val="787323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Efficient &amp; modern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252" y="1448972"/>
            <a:ext cx="3292381" cy="21910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693" y="1448972"/>
            <a:ext cx="3343422" cy="2089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292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587" y="984736"/>
            <a:ext cx="2269322" cy="280740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579" y="790442"/>
            <a:ext cx="3123028" cy="3195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9323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Privacy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802" y="1100138"/>
            <a:ext cx="6990620" cy="3579812"/>
          </a:xfrm>
        </p:spPr>
      </p:pic>
    </p:spTree>
    <p:extLst>
      <p:ext uri="{BB962C8B-B14F-4D97-AF65-F5344CB8AC3E}">
        <p14:creationId xmlns:p14="http://schemas.microsoft.com/office/powerpoint/2010/main" val="29526476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9656"/>
            <a:ext cx="7520940" cy="548640"/>
          </a:xfrm>
        </p:spPr>
        <p:txBody>
          <a:bodyPr/>
          <a:lstStyle/>
          <a:p>
            <a:pPr algn="ctr"/>
            <a:r>
              <a:rPr lang="en-US" dirty="0"/>
              <a:t>Non-Functional Requirements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592995"/>
            <a:ext cx="7520940" cy="3579849"/>
          </a:xfrm>
        </p:spPr>
        <p:txBody>
          <a:bodyPr/>
          <a:lstStyle/>
          <a:p>
            <a:r>
              <a:rPr lang="en-US" dirty="0"/>
              <a:t>·        8 letter username for users</a:t>
            </a:r>
          </a:p>
          <a:p>
            <a:r>
              <a:rPr lang="en-US" dirty="0"/>
              <a:t>·        At least 5 users able to be logged in to the system</a:t>
            </a:r>
          </a:p>
          <a:p>
            <a:r>
              <a:rPr lang="en-US" dirty="0"/>
              <a:t>·        Keep track of concurrent and multiple orders</a:t>
            </a:r>
          </a:p>
          <a:p>
            <a:r>
              <a:rPr lang="en-US" dirty="0"/>
              <a:t>·        Supports popular browsers (IE, Chrome, Firefox)</a:t>
            </a:r>
          </a:p>
          <a:p>
            <a:r>
              <a:rPr lang="en-US" dirty="0"/>
              <a:t>·        Passwords (At least 1 Capital, 1 number, 8 characters)</a:t>
            </a:r>
          </a:p>
          <a:p>
            <a:r>
              <a:rPr lang="en-US" dirty="0"/>
              <a:t>·        Recovery options for Data</a:t>
            </a:r>
          </a:p>
          <a:p>
            <a:r>
              <a:rPr lang="en-US" dirty="0"/>
              <a:t>·        Maintenance</a:t>
            </a:r>
          </a:p>
          <a:p>
            <a:r>
              <a:rPr lang="en-US" dirty="0"/>
              <a:t>·        Hidden Items, separate database</a:t>
            </a:r>
          </a:p>
          <a:p>
            <a:r>
              <a:rPr lang="en-US" dirty="0"/>
              <a:t>·        Account Security (Usernames and Passwords)</a:t>
            </a:r>
          </a:p>
        </p:txBody>
      </p:sp>
    </p:spTree>
    <p:extLst>
      <p:ext uri="{BB962C8B-B14F-4D97-AF65-F5344CB8AC3E}">
        <p14:creationId xmlns:p14="http://schemas.microsoft.com/office/powerpoint/2010/main" val="33003547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221" y="-1"/>
            <a:ext cx="9219221" cy="6935823"/>
          </a:xfrm>
        </p:spPr>
      </p:pic>
    </p:spTree>
    <p:extLst>
      <p:ext uri="{BB962C8B-B14F-4D97-AF65-F5344CB8AC3E}">
        <p14:creationId xmlns:p14="http://schemas.microsoft.com/office/powerpoint/2010/main" val="2276295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Members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008803"/>
            <a:ext cx="3317097" cy="1967533"/>
          </a:xfrm>
        </p:spPr>
        <p:txBody>
          <a:bodyPr/>
          <a:lstStyle/>
          <a:p>
            <a:r>
              <a:rPr lang="en-US" dirty="0"/>
              <a:t>Matthew </a:t>
            </a:r>
            <a:r>
              <a:rPr lang="en-US" dirty="0" err="1"/>
              <a:t>Boyette</a:t>
            </a:r>
            <a:r>
              <a:rPr lang="en-US" dirty="0"/>
              <a:t> – Lead Developer</a:t>
            </a:r>
          </a:p>
          <a:p>
            <a:r>
              <a:rPr lang="en-US" dirty="0"/>
              <a:t>David Hughes – Lead Designer</a:t>
            </a:r>
          </a:p>
          <a:p>
            <a:r>
              <a:rPr lang="en-US" dirty="0"/>
              <a:t>William Mejia – Developer </a:t>
            </a:r>
          </a:p>
          <a:p>
            <a:r>
              <a:rPr lang="en-US" dirty="0"/>
              <a:t>Demetrius Myers – Developer </a:t>
            </a:r>
          </a:p>
          <a:p>
            <a:r>
              <a:rPr lang="en-US" dirty="0"/>
              <a:t>Slaven Popadic – Developer </a:t>
            </a:r>
          </a:p>
        </p:txBody>
      </p:sp>
      <p:pic>
        <p:nvPicPr>
          <p:cNvPr id="4" name="Content Placeholder 3" descr="_waitress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292" r="-41292"/>
          <a:stretch>
            <a:fillRect/>
          </a:stretch>
        </p:blipFill>
        <p:spPr>
          <a:xfrm>
            <a:off x="3539294" y="2384882"/>
            <a:ext cx="5604706" cy="2667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206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v-menu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sz="2400" dirty="0"/>
              <a:t>Convenience </a:t>
            </a:r>
          </a:p>
          <a:p>
            <a:pPr>
              <a:buFont typeface="Arial"/>
              <a:buChar char="•"/>
            </a:pPr>
            <a:r>
              <a:rPr lang="en-US" sz="2400" dirty="0"/>
              <a:t>Speed</a:t>
            </a:r>
          </a:p>
          <a:p>
            <a:pPr>
              <a:buFont typeface="Arial"/>
              <a:buChar char="•"/>
            </a:pPr>
            <a:r>
              <a:rPr lang="en-US" sz="2400" dirty="0"/>
              <a:t>Control</a:t>
            </a:r>
          </a:p>
          <a:p>
            <a:pPr>
              <a:buFont typeface="Arial"/>
              <a:buChar char="•"/>
            </a:pPr>
            <a:r>
              <a:rPr lang="en-US" sz="2400" dirty="0"/>
              <a:t>Customer Satisfaction</a:t>
            </a:r>
          </a:p>
          <a:p>
            <a:pPr>
              <a:buFont typeface="Arial"/>
              <a:buChar char="•"/>
            </a:pPr>
            <a:r>
              <a:rPr lang="en-US" sz="2400" dirty="0"/>
              <a:t>Efficient</a:t>
            </a:r>
          </a:p>
          <a:p>
            <a:pPr>
              <a:buFont typeface="Arial"/>
              <a:buChar char="•"/>
            </a:pPr>
            <a:r>
              <a:rPr lang="en-US" sz="2400" dirty="0"/>
              <a:t>Modern </a:t>
            </a:r>
          </a:p>
          <a:p>
            <a:pPr>
              <a:buFont typeface="Arial"/>
              <a:buChar char="•"/>
            </a:pPr>
            <a:r>
              <a:rPr lang="en-US" sz="2400" dirty="0"/>
              <a:t>Privacy </a:t>
            </a:r>
          </a:p>
        </p:txBody>
      </p:sp>
      <p:pic>
        <p:nvPicPr>
          <p:cNvPr id="5" name="Content Placeholder 3" descr="waiter-tray_full.jpe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072" r="-20072"/>
          <a:stretch>
            <a:fillRect/>
          </a:stretch>
        </p:blipFill>
        <p:spPr>
          <a:xfrm>
            <a:off x="3353047" y="1100628"/>
            <a:ext cx="6491830" cy="3897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595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425" y="210884"/>
            <a:ext cx="4821441" cy="6485337"/>
          </a:xfrm>
        </p:spPr>
      </p:pic>
    </p:spTree>
    <p:extLst>
      <p:ext uri="{BB962C8B-B14F-4D97-AF65-F5344CB8AC3E}">
        <p14:creationId xmlns:p14="http://schemas.microsoft.com/office/powerpoint/2010/main" val="2078493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_waitress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292" r="-41292"/>
          <a:stretch>
            <a:fillRect/>
          </a:stretch>
        </p:blipFill>
        <p:spPr>
          <a:xfrm>
            <a:off x="3542654" y="1871003"/>
            <a:ext cx="6684421" cy="3181378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618" y="808755"/>
            <a:ext cx="3579812" cy="3579812"/>
          </a:xfrm>
        </p:spPr>
      </p:pic>
    </p:spTree>
    <p:extLst>
      <p:ext uri="{BB962C8B-B14F-4D97-AF65-F5344CB8AC3E}">
        <p14:creationId xmlns:p14="http://schemas.microsoft.com/office/powerpoint/2010/main" val="2810907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A system that is able to move efficiently with the times.</a:t>
            </a:r>
          </a:p>
          <a:p>
            <a:r>
              <a:rPr lang="en-US" sz="1800" dirty="0"/>
              <a:t>Drone servers?</a:t>
            </a:r>
          </a:p>
        </p:txBody>
      </p:sp>
      <p:pic>
        <p:nvPicPr>
          <p:cNvPr id="4" name="Content Placeholder 3" descr="_waiterdrone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683" r="-28683"/>
          <a:stretch>
            <a:fillRect/>
          </a:stretch>
        </p:blipFill>
        <p:spPr>
          <a:xfrm>
            <a:off x="4748591" y="2123349"/>
            <a:ext cx="4896029" cy="2330433"/>
          </a:xfrm>
          <a:prstGeom prst="rect">
            <a:avLst/>
          </a:prstGeom>
        </p:spPr>
      </p:pic>
      <p:pic>
        <p:nvPicPr>
          <p:cNvPr id="5" name="Content Placeholder 3" descr="_waiterDrones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036" r="-9036"/>
          <a:stretch>
            <a:fillRect/>
          </a:stretch>
        </p:blipFill>
        <p:spPr>
          <a:xfrm>
            <a:off x="0" y="1974889"/>
            <a:ext cx="5684195" cy="2705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718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ALL restaurants one APP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686" y="1454626"/>
            <a:ext cx="5438402" cy="3004831"/>
          </a:xfrm>
        </p:spPr>
      </p:pic>
      <p:pic>
        <p:nvPicPr>
          <p:cNvPr id="4" name="Content Placeholder 3" descr="_waitress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292" r="-41292"/>
          <a:stretch>
            <a:fillRect/>
          </a:stretch>
        </p:blipFill>
        <p:spPr>
          <a:xfrm>
            <a:off x="3539294" y="2384882"/>
            <a:ext cx="5604706" cy="2667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026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957" y="820583"/>
            <a:ext cx="5813797" cy="3596671"/>
          </a:xfrm>
        </p:spPr>
      </p:pic>
    </p:spTree>
    <p:extLst>
      <p:ext uri="{BB962C8B-B14F-4D97-AF65-F5344CB8AC3E}">
        <p14:creationId xmlns:p14="http://schemas.microsoft.com/office/powerpoint/2010/main" val="4053654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928" y="182453"/>
            <a:ext cx="3867275" cy="4497498"/>
          </a:xfrm>
        </p:spPr>
      </p:pic>
    </p:spTree>
    <p:extLst>
      <p:ext uri="{BB962C8B-B14F-4D97-AF65-F5344CB8AC3E}">
        <p14:creationId xmlns:p14="http://schemas.microsoft.com/office/powerpoint/2010/main" val="31880308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Angles.thmx</Template>
  <TotalTime>391</TotalTime>
  <Words>93</Words>
  <Application>Microsoft Office PowerPoint</Application>
  <PresentationFormat>On-screen Show (4:3)</PresentationFormat>
  <Paragraphs>42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Franklin Gothic Book</vt:lpstr>
      <vt:lpstr>Franklin Gothic Medium</vt:lpstr>
      <vt:lpstr>Tunga</vt:lpstr>
      <vt:lpstr>Wingdings</vt:lpstr>
      <vt:lpstr>Angles</vt:lpstr>
      <vt:lpstr>V-Menu</vt:lpstr>
      <vt:lpstr>TEAM Members</vt:lpstr>
      <vt:lpstr>Why v-menu</vt:lpstr>
      <vt:lpstr>PowerPoint Presentation</vt:lpstr>
      <vt:lpstr>PowerPoint Presentation</vt:lpstr>
      <vt:lpstr>PowerPoint Presentation</vt:lpstr>
      <vt:lpstr>ALL restaurants one APP</vt:lpstr>
      <vt:lpstr>PowerPoint Presentation</vt:lpstr>
      <vt:lpstr>PowerPoint Presentation</vt:lpstr>
      <vt:lpstr>PowerPoint Presentation</vt:lpstr>
      <vt:lpstr>Convenience &amp; Speed</vt:lpstr>
      <vt:lpstr>Control &amp; customer satisfaction</vt:lpstr>
      <vt:lpstr>PowerPoint Presentation</vt:lpstr>
      <vt:lpstr>Efficient &amp; modern</vt:lpstr>
      <vt:lpstr>PowerPoint Presentation</vt:lpstr>
      <vt:lpstr>Privacy</vt:lpstr>
      <vt:lpstr>Non-Functional Requirements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V-Menu</dc:title>
  <dc:creator>Slaven Popadic</dc:creator>
  <cp:lastModifiedBy>David H</cp:lastModifiedBy>
  <cp:revision>26</cp:revision>
  <dcterms:created xsi:type="dcterms:W3CDTF">2016-09-28T00:07:00Z</dcterms:created>
  <dcterms:modified xsi:type="dcterms:W3CDTF">2016-09-29T22:34:05Z</dcterms:modified>
</cp:coreProperties>
</file>