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63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48959"/>
            <a:ext cx="5733288" cy="3579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Preconditions/Setup: </a:t>
            </a:r>
            <a:r>
              <a:rPr lang="en-US" b="0" dirty="0"/>
              <a:t>Tester must have placed an order, and be at the order confirmation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Requirement(s) Tested: </a:t>
            </a:r>
            <a:r>
              <a:rPr lang="en-US" b="0" dirty="0"/>
              <a:t>Confirm/Cancel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1: </a:t>
            </a:r>
            <a:r>
              <a:rPr lang="en-US" b="0" dirty="0"/>
              <a:t>Tester fails to activate the Confirm Order button (either by leaving the confirmation page or losing connection to the server).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2: </a:t>
            </a:r>
            <a:r>
              <a:rPr lang="en-US" b="0" dirty="0"/>
              <a:t>Tester activates the Orders navbar 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1: </a:t>
            </a:r>
            <a:r>
              <a:rPr lang="en-US" b="0" dirty="0"/>
              <a:t>Tester confirms that nothing was added to the order status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635" y="484439"/>
            <a:ext cx="1396105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2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5925312" cy="3718260"/>
          </a:xfrm>
        </p:spPr>
        <p:txBody>
          <a:bodyPr/>
          <a:lstStyle/>
          <a:p>
            <a:r>
              <a:rPr lang="en-US" dirty="0"/>
              <a:t>Preconditions/Setup: </a:t>
            </a:r>
            <a:r>
              <a:rPr lang="en-US" b="0" dirty="0"/>
              <a:t>Tester must be logged in as a Manager.</a:t>
            </a:r>
          </a:p>
          <a:p>
            <a:r>
              <a:rPr lang="en-US" dirty="0"/>
              <a:t>Requirement(s) Tested: </a:t>
            </a:r>
            <a:r>
              <a:rPr lang="en-US" b="0" dirty="0"/>
              <a:t>View Manager Reports</a:t>
            </a:r>
          </a:p>
          <a:p>
            <a:r>
              <a:rPr lang="en-US" dirty="0"/>
              <a:t>Action 1: </a:t>
            </a:r>
            <a:r>
              <a:rPr lang="en-US" b="0" dirty="0"/>
              <a:t>Tester activates the Reports navbar link.</a:t>
            </a:r>
          </a:p>
          <a:p>
            <a:r>
              <a:rPr lang="en-US" dirty="0"/>
              <a:t>Verify 1: </a:t>
            </a:r>
            <a:r>
              <a:rPr lang="en-US" b="0" dirty="0"/>
              <a:t>Tester confirms that the Reports page is displayed within the content pane.</a:t>
            </a:r>
          </a:p>
          <a:p>
            <a:r>
              <a:rPr lang="en-US" dirty="0"/>
              <a:t>Action 2: </a:t>
            </a:r>
            <a:r>
              <a:rPr lang="en-US" b="0" dirty="0"/>
              <a:t>Tester selects the desired report.</a:t>
            </a:r>
          </a:p>
          <a:p>
            <a:r>
              <a:rPr lang="en-US" dirty="0"/>
              <a:t>Verify 2: </a:t>
            </a:r>
            <a:r>
              <a:rPr lang="en-US" b="0" dirty="0"/>
              <a:t>Tester confirms that the selected report is displayed on the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23" t="7884" r="81576" b="43247"/>
          <a:stretch/>
        </p:blipFill>
        <p:spPr>
          <a:xfrm>
            <a:off x="6748272" y="826308"/>
            <a:ext cx="1749873" cy="28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1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1100138"/>
            <a:ext cx="3579812" cy="3579812"/>
          </a:xfrm>
        </p:spPr>
      </p:pic>
    </p:spTree>
    <p:extLst>
      <p:ext uri="{BB962C8B-B14F-4D97-AF65-F5344CB8AC3E}">
        <p14:creationId xmlns:p14="http://schemas.microsoft.com/office/powerpoint/2010/main" val="149668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Boyette – Lead Developer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Lead Designer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in Drupal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Unit Tests (Low Level)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Uses standard PHPUnit framework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Tests individual class functionality </a:t>
            </a:r>
          </a:p>
          <a:p>
            <a:pPr>
              <a:buFont typeface="Arial"/>
              <a:buChar char="•"/>
            </a:pPr>
            <a:r>
              <a:rPr lang="en-US" sz="2400" dirty="0"/>
              <a:t>Functional Tests (High Level)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Uses Drupal’s SimpleTest module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Tests system functionality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Involves web output</a:t>
            </a:r>
          </a:p>
          <a:p>
            <a:pPr marL="0" indent="0"/>
            <a:endParaRPr lang="en-US" sz="2400" dirty="0"/>
          </a:p>
        </p:txBody>
      </p:sp>
      <p:pic>
        <p:nvPicPr>
          <p:cNvPr id="5" name="Content Placeholder 3" descr="waiter-tray_full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72" r="-20072"/>
          <a:stretch>
            <a:fillRect/>
          </a:stretch>
        </p:blipFill>
        <p:spPr>
          <a:xfrm>
            <a:off x="4828686" y="1100628"/>
            <a:ext cx="5031870" cy="37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in Drupal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is to have test coverage for all or most of the components and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Automation is enabled via Cron, the standard Unix time-based task-scheduler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Tests are run before and after every code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regression testing simple and efficient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57" y="1829000"/>
            <a:ext cx="3542857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2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Patches to fix bugs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Includes a test that fails without the changes, and passes with the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Patches to implement new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Includes new unit and/or functional tests in the patch.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06" y="1932136"/>
            <a:ext cx="3071957" cy="30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Egoless Attitude – our Drupal module is just one of many. It needs to play nice with the rest of the Drupal ecosystem and conform to existing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 tests use black box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tests use white box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Combination of black box and white box testing means we can be confident that we have completely tested each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testing occurs at each stage of the development process using the sandwich approach discussed in class.</a:t>
            </a:r>
          </a:p>
        </p:txBody>
      </p:sp>
    </p:spTree>
    <p:extLst>
      <p:ext uri="{BB962C8B-B14F-4D97-AF65-F5344CB8AC3E}">
        <p14:creationId xmlns:p14="http://schemas.microsoft.com/office/powerpoint/2010/main" val="188903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Decomposition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5" y="914400"/>
            <a:ext cx="6483887" cy="4025344"/>
          </a:xfrm>
        </p:spPr>
      </p:pic>
    </p:spTree>
    <p:extLst>
      <p:ext uri="{BB962C8B-B14F-4D97-AF65-F5344CB8AC3E}">
        <p14:creationId xmlns:p14="http://schemas.microsoft.com/office/powerpoint/2010/main" val="27220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Preconditions/Setup: </a:t>
            </a:r>
            <a:r>
              <a:rPr lang="en-US" b="0" dirty="0"/>
              <a:t>Tester must be at the home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Requirement(s) Tested: </a:t>
            </a:r>
            <a:r>
              <a:rPr lang="en-US" b="0" dirty="0"/>
              <a:t>View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1: </a:t>
            </a:r>
            <a:r>
              <a:rPr lang="en-US" b="0" dirty="0"/>
              <a:t>Tester activates View Menu 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1: </a:t>
            </a:r>
            <a:r>
              <a:rPr lang="en-US" b="0" dirty="0"/>
              <a:t>Tester confirms that the menu page is displayed within the content pane.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60" t="2298" r="21399" b="54571"/>
          <a:stretch/>
        </p:blipFill>
        <p:spPr>
          <a:xfrm>
            <a:off x="3867912" y="2632220"/>
            <a:ext cx="1435608" cy="23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5564075" cy="34805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Preconditions/Setup: </a:t>
            </a:r>
            <a:r>
              <a:rPr lang="en-US" b="0" dirty="0"/>
              <a:t>Tester must have placed an order, and be at the order confirmation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Requirement(s) Tested: </a:t>
            </a:r>
            <a:r>
              <a:rPr lang="en-US" b="0" dirty="0"/>
              <a:t>Confirm/Cancel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1: </a:t>
            </a:r>
            <a:r>
              <a:rPr lang="en-US" b="0" dirty="0"/>
              <a:t>Tester activates the Confirm Order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1: </a:t>
            </a:r>
            <a:r>
              <a:rPr lang="en-US" b="0" dirty="0"/>
              <a:t>Tester confirms that they are now prompted for payment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2: </a:t>
            </a:r>
            <a:r>
              <a:rPr lang="en-US" b="0" dirty="0"/>
              <a:t>Tester enters payment information, and activates the Complete Order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2: </a:t>
            </a:r>
            <a:r>
              <a:rPr lang="en-US" b="0" dirty="0"/>
              <a:t>Tester confirms that they receive their receipt via email.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8" t="-398" r="124" b="8460"/>
          <a:stretch/>
        </p:blipFill>
        <p:spPr>
          <a:xfrm>
            <a:off x="6821423" y="287464"/>
            <a:ext cx="1394461" cy="44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2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492</TotalTime>
  <Words>505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Automated Testing in Drupal 8</vt:lpstr>
      <vt:lpstr>Automated Testing in Drupal 8</vt:lpstr>
      <vt:lpstr>Code Patches</vt:lpstr>
      <vt:lpstr>General Testing Approach</vt:lpstr>
      <vt:lpstr>Functional Decomposition Diagram</vt:lpstr>
      <vt:lpstr>Test Case #1</vt:lpstr>
      <vt:lpstr>Test Case #3</vt:lpstr>
      <vt:lpstr>Test Case #4</vt:lpstr>
      <vt:lpstr>Test Case #13</vt:lpstr>
      <vt:lpstr>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Matthew Boyette</cp:lastModifiedBy>
  <cp:revision>39</cp:revision>
  <dcterms:created xsi:type="dcterms:W3CDTF">2016-09-28T00:07:00Z</dcterms:created>
  <dcterms:modified xsi:type="dcterms:W3CDTF">2016-11-19T00:40:55Z</dcterms:modified>
</cp:coreProperties>
</file>