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71" r:id="rId8"/>
    <p:sldId id="264" r:id="rId9"/>
    <p:sldId id="270" r:id="rId10"/>
    <p:sldId id="259" r:id="rId11"/>
    <p:sldId id="266" r:id="rId12"/>
    <p:sldId id="265" r:id="rId13"/>
    <p:sldId id="268" r:id="rId14"/>
    <p:sldId id="272" r:id="rId15"/>
    <p:sldId id="269" r:id="rId16"/>
    <p:sldId id="273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&amp;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Your order history is available to you and you can simply </a:t>
            </a:r>
          </a:p>
          <a:p>
            <a:r>
              <a:rPr lang="en-US" sz="2000" dirty="0"/>
              <a:t>	reorder your favorite item in a couple of clicks !!</a:t>
            </a:r>
          </a:p>
          <a:p>
            <a:endParaRPr lang="en-US" sz="2000" dirty="0"/>
          </a:p>
          <a:p>
            <a:r>
              <a:rPr lang="en-US" sz="2000" dirty="0"/>
              <a:t>Fast and easy </a:t>
            </a:r>
          </a:p>
          <a:p>
            <a:r>
              <a:rPr lang="en-US" sz="2000" dirty="0"/>
              <a:t>for</a:t>
            </a:r>
          </a:p>
          <a:p>
            <a:r>
              <a:rPr lang="en-US" sz="2000" dirty="0"/>
              <a:t>Customers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Staff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68" y="2198889"/>
            <a:ext cx="4296792" cy="24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&amp;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is in full control of the order and ordering process </a:t>
            </a:r>
          </a:p>
        </p:txBody>
      </p:sp>
      <p:pic>
        <p:nvPicPr>
          <p:cNvPr id="4" name="Content Placeholder 3" descr="_satisfac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921" r="-55921"/>
          <a:stretch>
            <a:fillRect/>
          </a:stretch>
        </p:blipFill>
        <p:spPr>
          <a:xfrm>
            <a:off x="5979294" y="365760"/>
            <a:ext cx="3511085" cy="1671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61" y="1967076"/>
            <a:ext cx="4159537" cy="47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0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73" y="993606"/>
            <a:ext cx="5727699" cy="3579812"/>
          </a:xfrm>
        </p:spPr>
      </p:pic>
    </p:spTree>
    <p:extLst>
      <p:ext uri="{BB962C8B-B14F-4D97-AF65-F5344CB8AC3E}">
        <p14:creationId xmlns:p14="http://schemas.microsoft.com/office/powerpoint/2010/main" val="78732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Efficient &amp; modern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52" y="1448972"/>
            <a:ext cx="3292381" cy="2191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93" y="1448972"/>
            <a:ext cx="3343422" cy="20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87" y="984736"/>
            <a:ext cx="2269322" cy="28074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79" y="790442"/>
            <a:ext cx="3123028" cy="31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Privacy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02" y="1100138"/>
            <a:ext cx="6990620" cy="3579812"/>
          </a:xfrm>
        </p:spPr>
      </p:pic>
    </p:spTree>
    <p:extLst>
      <p:ext uri="{BB962C8B-B14F-4D97-AF65-F5344CB8AC3E}">
        <p14:creationId xmlns:p14="http://schemas.microsoft.com/office/powerpoint/2010/main" val="295264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9656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Non-Functional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92995"/>
            <a:ext cx="7520940" cy="3579849"/>
          </a:xfrm>
        </p:spPr>
        <p:txBody>
          <a:bodyPr/>
          <a:lstStyle/>
          <a:p>
            <a:r>
              <a:rPr lang="en-US" dirty="0"/>
              <a:t>·        8 letter username for users</a:t>
            </a:r>
          </a:p>
          <a:p>
            <a:r>
              <a:rPr lang="en-US" dirty="0"/>
              <a:t>·        At least 5 users able to be logged in to the system</a:t>
            </a:r>
          </a:p>
          <a:p>
            <a:r>
              <a:rPr lang="en-US" dirty="0"/>
              <a:t>·        Keep track of concurrent and multiple orders</a:t>
            </a:r>
          </a:p>
          <a:p>
            <a:r>
              <a:rPr lang="en-US" dirty="0"/>
              <a:t>·        Supports popular browsers (IE, Chrome, Firefox)</a:t>
            </a:r>
          </a:p>
          <a:p>
            <a:r>
              <a:rPr lang="en-US" dirty="0"/>
              <a:t>·        Passwords (At least 1 Capital, 1 number, 8 characters)</a:t>
            </a:r>
          </a:p>
          <a:p>
            <a:r>
              <a:rPr lang="en-US" dirty="0"/>
              <a:t>·        Recovery options for Data</a:t>
            </a:r>
          </a:p>
          <a:p>
            <a:r>
              <a:rPr lang="en-US" dirty="0"/>
              <a:t>·        Maintenance</a:t>
            </a:r>
          </a:p>
          <a:p>
            <a:r>
              <a:rPr lang="en-US" dirty="0"/>
              <a:t>·        Hidden Items, separate database</a:t>
            </a:r>
          </a:p>
          <a:p>
            <a:r>
              <a:rPr lang="en-US" dirty="0"/>
              <a:t>·        Account Security (Usernames and Passwords)</a:t>
            </a:r>
          </a:p>
        </p:txBody>
      </p:sp>
    </p:spTree>
    <p:extLst>
      <p:ext uri="{BB962C8B-B14F-4D97-AF65-F5344CB8AC3E}">
        <p14:creationId xmlns:p14="http://schemas.microsoft.com/office/powerpoint/2010/main" val="330035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1" y="-1"/>
            <a:ext cx="9219221" cy="6935823"/>
          </a:xfrm>
        </p:spPr>
      </p:pic>
    </p:spTree>
    <p:extLst>
      <p:ext uri="{BB962C8B-B14F-4D97-AF65-F5344CB8AC3E}">
        <p14:creationId xmlns:p14="http://schemas.microsoft.com/office/powerpoint/2010/main" val="227629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v-menu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Convenience </a:t>
            </a:r>
          </a:p>
          <a:p>
            <a:pPr>
              <a:buFont typeface="Arial"/>
              <a:buChar char="•"/>
            </a:pPr>
            <a:r>
              <a:rPr lang="en-US" sz="2400" dirty="0"/>
              <a:t>Speed</a:t>
            </a:r>
          </a:p>
          <a:p>
            <a:pPr>
              <a:buFont typeface="Arial"/>
              <a:buChar char="•"/>
            </a:pPr>
            <a:r>
              <a:rPr lang="en-US" sz="2400" dirty="0"/>
              <a:t>Control</a:t>
            </a:r>
          </a:p>
          <a:p>
            <a:pPr>
              <a:buFont typeface="Arial"/>
              <a:buChar char="•"/>
            </a:pPr>
            <a:r>
              <a:rPr lang="en-US" sz="2400" dirty="0"/>
              <a:t>Customer Satisfaction</a:t>
            </a:r>
          </a:p>
          <a:p>
            <a:pPr>
              <a:buFont typeface="Arial"/>
              <a:buChar char="•"/>
            </a:pPr>
            <a:r>
              <a:rPr lang="en-US" sz="2400" dirty="0"/>
              <a:t>Efficient</a:t>
            </a:r>
          </a:p>
          <a:p>
            <a:pPr>
              <a:buFont typeface="Arial"/>
              <a:buChar char="•"/>
            </a:pPr>
            <a:r>
              <a:rPr lang="en-US" sz="2400" dirty="0"/>
              <a:t>Modern </a:t>
            </a:r>
          </a:p>
          <a:p>
            <a:pPr>
              <a:buFont typeface="Arial"/>
              <a:buChar char="•"/>
            </a:pPr>
            <a:r>
              <a:rPr lang="en-US" sz="2400" dirty="0"/>
              <a:t>Privacy </a:t>
            </a:r>
          </a:p>
        </p:txBody>
      </p:sp>
      <p:pic>
        <p:nvPicPr>
          <p:cNvPr id="5" name="Content Placeholder 3" descr="waiter-tray_full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72" r="-20072"/>
          <a:stretch>
            <a:fillRect/>
          </a:stretch>
        </p:blipFill>
        <p:spPr>
          <a:xfrm>
            <a:off x="3353047" y="1100628"/>
            <a:ext cx="6491830" cy="3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42654" y="1871003"/>
            <a:ext cx="6684421" cy="318137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8" y="808755"/>
            <a:ext cx="3579812" cy="3579812"/>
          </a:xfrm>
        </p:spPr>
      </p:pic>
    </p:spTree>
    <p:extLst>
      <p:ext uri="{BB962C8B-B14F-4D97-AF65-F5344CB8AC3E}">
        <p14:creationId xmlns:p14="http://schemas.microsoft.com/office/powerpoint/2010/main" val="281090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system that is able to move efficiently with the times.</a:t>
            </a:r>
          </a:p>
          <a:p>
            <a:r>
              <a:rPr lang="en-US" sz="1800" dirty="0"/>
              <a:t>Drone servers?</a:t>
            </a:r>
          </a:p>
        </p:txBody>
      </p:sp>
      <p:pic>
        <p:nvPicPr>
          <p:cNvPr id="4" name="Content Placeholder 3" descr="_waiterdro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83" r="-28683"/>
          <a:stretch>
            <a:fillRect/>
          </a:stretch>
        </p:blipFill>
        <p:spPr>
          <a:xfrm>
            <a:off x="4748591" y="2123349"/>
            <a:ext cx="4896029" cy="2330433"/>
          </a:xfrm>
          <a:prstGeom prst="rect">
            <a:avLst/>
          </a:prstGeom>
        </p:spPr>
      </p:pic>
      <p:pic>
        <p:nvPicPr>
          <p:cNvPr id="5" name="Content Placeholder 3" descr="_waiterDrone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6" r="-9036"/>
          <a:stretch>
            <a:fillRect/>
          </a:stretch>
        </p:blipFill>
        <p:spPr>
          <a:xfrm>
            <a:off x="0" y="1974889"/>
            <a:ext cx="5684195" cy="2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restaurants one APP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6" y="1454626"/>
            <a:ext cx="5438402" cy="3004831"/>
          </a:xfrm>
        </p:spPr>
      </p:pic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820583"/>
            <a:ext cx="5813797" cy="3596671"/>
          </a:xfrm>
        </p:spPr>
      </p:pic>
    </p:spTree>
    <p:extLst>
      <p:ext uri="{BB962C8B-B14F-4D97-AF65-F5344CB8AC3E}">
        <p14:creationId xmlns:p14="http://schemas.microsoft.com/office/powerpoint/2010/main" val="405365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8" y="182453"/>
            <a:ext cx="3867275" cy="4497498"/>
          </a:xfrm>
        </p:spPr>
      </p:pic>
    </p:spTree>
    <p:extLst>
      <p:ext uri="{BB962C8B-B14F-4D97-AF65-F5344CB8AC3E}">
        <p14:creationId xmlns:p14="http://schemas.microsoft.com/office/powerpoint/2010/main" val="318803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1" y="766690"/>
            <a:ext cx="2959675" cy="33410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85" y="288387"/>
            <a:ext cx="339039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12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391</TotalTime>
  <Words>93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Why v-menu</vt:lpstr>
      <vt:lpstr>PowerPoint Presentation</vt:lpstr>
      <vt:lpstr>PowerPoint Presentation</vt:lpstr>
      <vt:lpstr>ALL restaurants one APP</vt:lpstr>
      <vt:lpstr>PowerPoint Presentation</vt:lpstr>
      <vt:lpstr>PowerPoint Presentation</vt:lpstr>
      <vt:lpstr>PowerPoint Presentation</vt:lpstr>
      <vt:lpstr>Convenience &amp; Speed</vt:lpstr>
      <vt:lpstr>Control &amp; customer satisfaction</vt:lpstr>
      <vt:lpstr>PowerPoint Presentation</vt:lpstr>
      <vt:lpstr>Efficient &amp; modern</vt:lpstr>
      <vt:lpstr>PowerPoint Presentation</vt:lpstr>
      <vt:lpstr>Privacy</vt:lpstr>
      <vt:lpstr>Non-Functional Requirements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David H</cp:lastModifiedBy>
  <cp:revision>25</cp:revision>
  <dcterms:created xsi:type="dcterms:W3CDTF">2016-09-28T00:07:00Z</dcterms:created>
  <dcterms:modified xsi:type="dcterms:W3CDTF">2016-09-29T21:31:25Z</dcterms:modified>
</cp:coreProperties>
</file>