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69" r:id="rId6"/>
    <p:sldId id="271" r:id="rId7"/>
    <p:sldId id="272" r:id="rId8"/>
    <p:sldId id="273" r:id="rId9"/>
    <p:sldId id="277" r:id="rId10"/>
    <p:sldId id="278" r:id="rId11"/>
    <p:sldId id="279" r:id="rId12"/>
    <p:sldId id="276" r:id="rId13"/>
    <p:sldId id="275" r:id="rId14"/>
    <p:sldId id="280" r:id="rId15"/>
    <p:sldId id="28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90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03" y="1100138"/>
            <a:ext cx="2052219" cy="3579812"/>
          </a:xfrm>
        </p:spPr>
      </p:pic>
    </p:spTree>
    <p:extLst>
      <p:ext uri="{BB962C8B-B14F-4D97-AF65-F5344CB8AC3E}">
        <p14:creationId xmlns:p14="http://schemas.microsoft.com/office/powerpoint/2010/main" val="22408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03" y="1100138"/>
            <a:ext cx="2052219" cy="3579812"/>
          </a:xfrm>
        </p:spPr>
      </p:pic>
    </p:spTree>
    <p:extLst>
      <p:ext uri="{BB962C8B-B14F-4D97-AF65-F5344CB8AC3E}">
        <p14:creationId xmlns:p14="http://schemas.microsoft.com/office/powerpoint/2010/main" val="333448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penMenu Menu Groups - Hierarchical - Functional Dependency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39" b="-79439"/>
          <a:stretch>
            <a:fillRect/>
          </a:stretch>
        </p:blipFill>
        <p:spPr>
          <a:xfrm>
            <a:off x="396690" y="709306"/>
            <a:ext cx="8343072" cy="3971171"/>
          </a:xfrm>
        </p:spPr>
      </p:pic>
    </p:spTree>
    <p:extLst>
      <p:ext uri="{BB962C8B-B14F-4D97-AF65-F5344CB8AC3E}">
        <p14:creationId xmlns:p14="http://schemas.microsoft.com/office/powerpoint/2010/main" val="390474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enMenu Menu Items - Hierarchical - Functional Dependency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0" r="-4780"/>
          <a:stretch>
            <a:fillRect/>
          </a:stretch>
        </p:blipFill>
        <p:spPr>
          <a:xfrm>
            <a:off x="0" y="214441"/>
            <a:ext cx="9144000" cy="4352400"/>
          </a:xfrm>
        </p:spPr>
      </p:pic>
    </p:spTree>
    <p:extLst>
      <p:ext uri="{BB962C8B-B14F-4D97-AF65-F5344CB8AC3E}">
        <p14:creationId xmlns:p14="http://schemas.microsoft.com/office/powerpoint/2010/main" val="27845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33" y="1100138"/>
            <a:ext cx="3678158" cy="3579812"/>
          </a:xfrm>
        </p:spPr>
      </p:pic>
    </p:spTree>
    <p:extLst>
      <p:ext uri="{BB962C8B-B14F-4D97-AF65-F5344CB8AC3E}">
        <p14:creationId xmlns:p14="http://schemas.microsoft.com/office/powerpoint/2010/main" val="316052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66" y="1100138"/>
            <a:ext cx="4700692" cy="3579812"/>
          </a:xfrm>
        </p:spPr>
      </p:pic>
    </p:spTree>
    <p:extLst>
      <p:ext uri="{BB962C8B-B14F-4D97-AF65-F5344CB8AC3E}">
        <p14:creationId xmlns:p14="http://schemas.microsoft.com/office/powerpoint/2010/main" val="310333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Trade 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- User devices will need wireless internet access to reach the server; either </a:t>
            </a:r>
            <a:r>
              <a:rPr lang="en-US" dirty="0" err="1"/>
              <a:t>WiFi</a:t>
            </a:r>
            <a:r>
              <a:rPr lang="en-US" dirty="0"/>
              <a:t> or a data plan. Restaurant owner may wish to provide free </a:t>
            </a:r>
            <a:r>
              <a:rPr lang="en-US" dirty="0" err="1"/>
              <a:t>WiFi</a:t>
            </a:r>
            <a:r>
              <a:rPr lang="en-US" dirty="0"/>
              <a:t> access to mitigate this risk.</a:t>
            </a:r>
          </a:p>
          <a:p>
            <a:pPr algn="just"/>
            <a:r>
              <a:rPr lang="en-US" dirty="0"/>
              <a:t>- Performance can be a serious issue if the server is under heavy load due to bottleneck. Likewise, there is a single-point of failure; if the server goes down, application is useless. Restaurant owner may wish to invest in a cloud-computing platform such as Amazon’s AWS or Microsoft’s Azure to spin up multiple server instances for load balancing and redundancy to mitigate this risk.</a:t>
            </a:r>
          </a:p>
          <a:p>
            <a:pPr algn="just"/>
            <a:r>
              <a:rPr lang="en-US" dirty="0"/>
              <a:t>- All non-trivial operations must be performed server-side; performing operations on the client-side represents a security risk. In our case, clients are nothing more than internet browsers; therefore the client’s only responsibility is to render content.</a:t>
            </a:r>
          </a:p>
          <a:p>
            <a:pPr algn="just"/>
            <a:r>
              <a:rPr lang="en-US" dirty="0"/>
              <a:t>- Restaurant owner may wish to invest in dedicated IT personnel to perform regular basic maintenance duties.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ver Architecture Layer Diagr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21" r="-60321"/>
          <a:stretch>
            <a:fillRect/>
          </a:stretch>
        </p:blipFill>
        <p:spPr>
          <a:xfrm>
            <a:off x="168970" y="494866"/>
            <a:ext cx="8793593" cy="4185612"/>
          </a:xfrm>
        </p:spPr>
      </p:pic>
    </p:spTree>
    <p:extLst>
      <p:ext uri="{BB962C8B-B14F-4D97-AF65-F5344CB8AC3E}">
        <p14:creationId xmlns:p14="http://schemas.microsoft.com/office/powerpoint/2010/main" val="57506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110" y="72073"/>
            <a:ext cx="2673820" cy="548640"/>
          </a:xfrm>
        </p:spPr>
        <p:txBody>
          <a:bodyPr/>
          <a:lstStyle/>
          <a:p>
            <a:r>
              <a:rPr lang="en-US" dirty="0"/>
              <a:t>Main menu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1" y="911138"/>
            <a:ext cx="7602537" cy="3697597"/>
          </a:xfrm>
        </p:spPr>
      </p:pic>
    </p:spTree>
    <p:extLst>
      <p:ext uri="{BB962C8B-B14F-4D97-AF65-F5344CB8AC3E}">
        <p14:creationId xmlns:p14="http://schemas.microsoft.com/office/powerpoint/2010/main" val="236617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649" y="467592"/>
            <a:ext cx="3548016" cy="548640"/>
          </a:xfrm>
        </p:spPr>
        <p:txBody>
          <a:bodyPr/>
          <a:lstStyle/>
          <a:p>
            <a:r>
              <a:rPr lang="en-US" dirty="0"/>
              <a:t>Kitchen view</a:t>
            </a:r>
          </a:p>
        </p:txBody>
      </p:sp>
      <p:pic>
        <p:nvPicPr>
          <p:cNvPr id="4" name="Content Placeholder 3" descr="KitchenView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9" b="12389"/>
          <a:stretch>
            <a:fillRect/>
          </a:stretch>
        </p:blipFill>
        <p:spPr>
          <a:xfrm>
            <a:off x="822960" y="1100628"/>
            <a:ext cx="7520940" cy="3828819"/>
          </a:xfrm>
        </p:spPr>
      </p:pic>
    </p:spTree>
    <p:extLst>
      <p:ext uri="{BB962C8B-B14F-4D97-AF65-F5344CB8AC3E}">
        <p14:creationId xmlns:p14="http://schemas.microsoft.com/office/powerpoint/2010/main" val="33226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822" y="269647"/>
            <a:ext cx="3729453" cy="548640"/>
          </a:xfrm>
        </p:spPr>
        <p:txBody>
          <a:bodyPr/>
          <a:lstStyle/>
          <a:p>
            <a:r>
              <a:rPr lang="en-US" dirty="0"/>
              <a:t>Manager View</a:t>
            </a:r>
          </a:p>
        </p:txBody>
      </p:sp>
      <p:pic>
        <p:nvPicPr>
          <p:cNvPr id="4" name="Content Placeholder 3" descr="Manag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8" b="12398"/>
          <a:stretch>
            <a:fillRect/>
          </a:stretch>
        </p:blipFill>
        <p:spPr>
          <a:xfrm>
            <a:off x="559051" y="818287"/>
            <a:ext cx="7803533" cy="3937746"/>
          </a:xfrm>
        </p:spPr>
      </p:pic>
    </p:spTree>
    <p:extLst>
      <p:ext uri="{BB962C8B-B14F-4D97-AF65-F5344CB8AC3E}">
        <p14:creationId xmlns:p14="http://schemas.microsoft.com/office/powerpoint/2010/main" val="145882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865" y="349264"/>
            <a:ext cx="5073606" cy="548640"/>
          </a:xfrm>
        </p:spPr>
        <p:txBody>
          <a:bodyPr/>
          <a:lstStyle/>
          <a:p>
            <a:r>
              <a:rPr lang="en-US" dirty="0"/>
              <a:t>Example of order menu</a:t>
            </a:r>
          </a:p>
        </p:txBody>
      </p:sp>
      <p:pic>
        <p:nvPicPr>
          <p:cNvPr id="4" name="Content Placeholder 3" descr="View Menu Mocku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4" b="36793"/>
          <a:stretch/>
        </p:blipFill>
        <p:spPr>
          <a:xfrm>
            <a:off x="433388" y="897904"/>
            <a:ext cx="7910512" cy="3914491"/>
          </a:xfrm>
        </p:spPr>
      </p:pic>
    </p:spTree>
    <p:extLst>
      <p:ext uri="{BB962C8B-B14F-4D97-AF65-F5344CB8AC3E}">
        <p14:creationId xmlns:p14="http://schemas.microsoft.com/office/powerpoint/2010/main" val="28072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56" y="1100138"/>
            <a:ext cx="3991912" cy="3579812"/>
          </a:xfrm>
        </p:spPr>
      </p:pic>
    </p:spTree>
    <p:extLst>
      <p:ext uri="{BB962C8B-B14F-4D97-AF65-F5344CB8AC3E}">
        <p14:creationId xmlns:p14="http://schemas.microsoft.com/office/powerpoint/2010/main" val="1170416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507</TotalTime>
  <Words>203</Words>
  <Application>Microsoft Office PowerPoint</Application>
  <PresentationFormat>On-screen Show (4:3)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Client-Server Trade Offs</vt:lpstr>
      <vt:lpstr>PowerPoint Presentation</vt:lpstr>
      <vt:lpstr>Main menu</vt:lpstr>
      <vt:lpstr>Kitchen view</vt:lpstr>
      <vt:lpstr>Manager View</vt:lpstr>
      <vt:lpstr>Example of order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Matthew Boyette</cp:lastModifiedBy>
  <cp:revision>35</cp:revision>
  <dcterms:created xsi:type="dcterms:W3CDTF">2016-09-28T00:07:00Z</dcterms:created>
  <dcterms:modified xsi:type="dcterms:W3CDTF">2016-10-27T22:20:58Z</dcterms:modified>
</cp:coreProperties>
</file>