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September 28,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September 28,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September 28,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September 28,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September 28,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September 28,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September 28,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September 28,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September 28,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September 28,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September 28,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September 28,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V-Menu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Team Two</a:t>
            </a:r>
          </a:p>
        </p:txBody>
      </p:sp>
    </p:spTree>
    <p:extLst>
      <p:ext uri="{BB962C8B-B14F-4D97-AF65-F5344CB8AC3E}">
        <p14:creationId xmlns:p14="http://schemas.microsoft.com/office/powerpoint/2010/main" val="454387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08803"/>
            <a:ext cx="3317097" cy="1967533"/>
          </a:xfrm>
        </p:spPr>
        <p:txBody>
          <a:bodyPr/>
          <a:lstStyle/>
          <a:p>
            <a:r>
              <a:rPr lang="en-US" dirty="0"/>
              <a:t>Matthew </a:t>
            </a:r>
            <a:r>
              <a:rPr lang="en-US" dirty="0" err="1"/>
              <a:t>Boyette</a:t>
            </a:r>
            <a:r>
              <a:rPr lang="en-US" dirty="0"/>
              <a:t> – Lead Developer</a:t>
            </a:r>
          </a:p>
          <a:p>
            <a:r>
              <a:rPr lang="en-US" dirty="0"/>
              <a:t>David Hughes – Lead Designer</a:t>
            </a:r>
          </a:p>
          <a:p>
            <a:r>
              <a:rPr lang="en-US" dirty="0"/>
              <a:t>William Mejia – Developer </a:t>
            </a:r>
          </a:p>
          <a:p>
            <a:r>
              <a:rPr lang="en-US" dirty="0"/>
              <a:t>Demetrius Myers – Developer </a:t>
            </a:r>
          </a:p>
          <a:p>
            <a:r>
              <a:rPr lang="en-US" dirty="0"/>
              <a:t>Slaven Popadic – Developer </a:t>
            </a:r>
          </a:p>
        </p:txBody>
      </p:sp>
      <p:pic>
        <p:nvPicPr>
          <p:cNvPr id="4" name="Content Placeholder 3" descr="_waitres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92" r="-41292"/>
          <a:stretch>
            <a:fillRect/>
          </a:stretch>
        </p:blipFill>
        <p:spPr>
          <a:xfrm>
            <a:off x="3539294" y="2384882"/>
            <a:ext cx="5604706" cy="266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0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4" name="Content Placeholder 3" descr="_waitres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92" r="-41292"/>
          <a:stretch>
            <a:fillRect/>
          </a:stretch>
        </p:blipFill>
        <p:spPr>
          <a:xfrm>
            <a:off x="2459578" y="1871003"/>
            <a:ext cx="6684421" cy="318137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914400"/>
            <a:ext cx="3104832" cy="3610805"/>
          </a:xfrm>
        </p:spPr>
      </p:pic>
    </p:spTree>
    <p:extLst>
      <p:ext uri="{BB962C8B-B14F-4D97-AF65-F5344CB8AC3E}">
        <p14:creationId xmlns:p14="http://schemas.microsoft.com/office/powerpoint/2010/main" val="281090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v-menu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Convenience </a:t>
            </a:r>
          </a:p>
          <a:p>
            <a:pPr>
              <a:buFont typeface="Arial"/>
              <a:buChar char="•"/>
            </a:pPr>
            <a:r>
              <a:rPr lang="en-US" sz="2400" dirty="0"/>
              <a:t>Speed</a:t>
            </a:r>
          </a:p>
          <a:p>
            <a:pPr>
              <a:buFont typeface="Arial"/>
              <a:buChar char="•"/>
            </a:pPr>
            <a:r>
              <a:rPr lang="en-US" sz="2400" dirty="0"/>
              <a:t>Control</a:t>
            </a:r>
          </a:p>
          <a:p>
            <a:pPr>
              <a:buFont typeface="Arial"/>
              <a:buChar char="•"/>
            </a:pPr>
            <a:r>
              <a:rPr lang="en-US" sz="2400" dirty="0"/>
              <a:t>Customer Satisfaction</a:t>
            </a:r>
          </a:p>
          <a:p>
            <a:pPr>
              <a:buFont typeface="Arial"/>
              <a:buChar char="•"/>
            </a:pPr>
            <a:r>
              <a:rPr lang="en-US" sz="2400" dirty="0"/>
              <a:t>Efficient</a:t>
            </a:r>
          </a:p>
          <a:p>
            <a:pPr>
              <a:buFont typeface="Arial"/>
              <a:buChar char="•"/>
            </a:pPr>
            <a:r>
              <a:rPr lang="en-US" sz="2400" dirty="0"/>
              <a:t>Modern </a:t>
            </a:r>
          </a:p>
          <a:p>
            <a:pPr>
              <a:buFont typeface="Arial"/>
              <a:buChar char="•"/>
            </a:pPr>
            <a:r>
              <a:rPr lang="en-US" sz="2400" dirty="0"/>
              <a:t>Privacy </a:t>
            </a:r>
          </a:p>
        </p:txBody>
      </p:sp>
      <p:pic>
        <p:nvPicPr>
          <p:cNvPr id="5" name="Content Placeholder 3" descr="waiter-tray_full.jpe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072" r="-20072"/>
          <a:stretch>
            <a:fillRect/>
          </a:stretch>
        </p:blipFill>
        <p:spPr>
          <a:xfrm>
            <a:off x="3353047" y="1100628"/>
            <a:ext cx="6491830" cy="389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9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Convenience &amp;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Your order history is available to you and you can simply </a:t>
            </a:r>
          </a:p>
          <a:p>
            <a:r>
              <a:rPr lang="en-US" sz="2000" dirty="0"/>
              <a:t>	reorder your favorite item in a couple of clicks !!</a:t>
            </a:r>
          </a:p>
          <a:p>
            <a:endParaRPr lang="en-US" sz="2000" dirty="0"/>
          </a:p>
          <a:p>
            <a:r>
              <a:rPr lang="en-US" sz="2000" dirty="0"/>
              <a:t>Fast and easy </a:t>
            </a:r>
          </a:p>
          <a:p>
            <a:r>
              <a:rPr lang="en-US" sz="2000" dirty="0"/>
              <a:t>for</a:t>
            </a:r>
          </a:p>
          <a:p>
            <a:r>
              <a:rPr lang="en-US" sz="2000" dirty="0"/>
              <a:t>Customers</a:t>
            </a:r>
          </a:p>
          <a:p>
            <a:r>
              <a:rPr lang="en-US" sz="2000" dirty="0"/>
              <a:t>And</a:t>
            </a:r>
          </a:p>
          <a:p>
            <a:r>
              <a:rPr lang="en-US" sz="2000" dirty="0"/>
              <a:t>Staff</a:t>
            </a:r>
          </a:p>
        </p:txBody>
      </p:sp>
      <p:pic>
        <p:nvPicPr>
          <p:cNvPr id="4" name="Content Placeholder 3" descr="_burg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036" r="-34036"/>
          <a:stretch>
            <a:fillRect/>
          </a:stretch>
        </p:blipFill>
        <p:spPr>
          <a:xfrm>
            <a:off x="1814368" y="1859421"/>
            <a:ext cx="6265624" cy="298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7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&amp; customer satisfaction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customer is in full control of the order and ordering process </a:t>
            </a:r>
          </a:p>
        </p:txBody>
      </p:sp>
      <p:pic>
        <p:nvPicPr>
          <p:cNvPr id="4" name="Content Placeholder 3" descr="_satisfaction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921" r="-55921"/>
          <a:stretch>
            <a:fillRect/>
          </a:stretch>
        </p:blipFill>
        <p:spPr>
          <a:xfrm>
            <a:off x="5979294" y="365760"/>
            <a:ext cx="3511085" cy="1671221"/>
          </a:xfrm>
          <a:prstGeom prst="rect">
            <a:avLst/>
          </a:prstGeom>
        </p:spPr>
      </p:pic>
      <p:pic>
        <p:nvPicPr>
          <p:cNvPr id="5" name="Content Placeholder 3" descr="_control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366" r="-44366"/>
          <a:stretch>
            <a:fillRect/>
          </a:stretch>
        </p:blipFill>
        <p:spPr>
          <a:xfrm>
            <a:off x="822960" y="2036981"/>
            <a:ext cx="6714914" cy="278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25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08803"/>
            <a:ext cx="3317097" cy="1967533"/>
          </a:xfrm>
        </p:spPr>
        <p:txBody>
          <a:bodyPr/>
          <a:lstStyle/>
          <a:p>
            <a:r>
              <a:rPr lang="en-US" dirty="0"/>
              <a:t>Matthew </a:t>
            </a:r>
            <a:r>
              <a:rPr lang="en-US" dirty="0" err="1"/>
              <a:t>Boyette</a:t>
            </a:r>
            <a:r>
              <a:rPr lang="en-US" dirty="0"/>
              <a:t> – Lead Developer</a:t>
            </a:r>
          </a:p>
          <a:p>
            <a:r>
              <a:rPr lang="en-US" dirty="0"/>
              <a:t>David Hughes – Lead Designer</a:t>
            </a:r>
          </a:p>
          <a:p>
            <a:r>
              <a:rPr lang="en-US" dirty="0"/>
              <a:t>William Mejia – Developer </a:t>
            </a:r>
          </a:p>
          <a:p>
            <a:r>
              <a:rPr lang="en-US" dirty="0"/>
              <a:t>Demetrius Myers – Developer </a:t>
            </a:r>
          </a:p>
          <a:p>
            <a:r>
              <a:rPr lang="en-US" dirty="0"/>
              <a:t>Slaven Popadic – Developer </a:t>
            </a:r>
          </a:p>
        </p:txBody>
      </p:sp>
      <p:pic>
        <p:nvPicPr>
          <p:cNvPr id="4" name="Content Placeholder 3" descr="_waitres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92" r="-41292"/>
          <a:stretch>
            <a:fillRect/>
          </a:stretch>
        </p:blipFill>
        <p:spPr>
          <a:xfrm>
            <a:off x="3539294" y="2384882"/>
            <a:ext cx="5604706" cy="266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2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&amp; modern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 system that is able to move efficiently with the times.</a:t>
            </a:r>
          </a:p>
          <a:p>
            <a:r>
              <a:rPr lang="en-US" sz="1800" dirty="0"/>
              <a:t>Drone servers?</a:t>
            </a:r>
          </a:p>
        </p:txBody>
      </p:sp>
      <p:pic>
        <p:nvPicPr>
          <p:cNvPr id="4" name="Content Placeholder 3" descr="_waiterdron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683" r="-28683"/>
          <a:stretch>
            <a:fillRect/>
          </a:stretch>
        </p:blipFill>
        <p:spPr>
          <a:xfrm>
            <a:off x="4748591" y="2123349"/>
            <a:ext cx="4896029" cy="2330433"/>
          </a:xfrm>
          <a:prstGeom prst="rect">
            <a:avLst/>
          </a:prstGeom>
        </p:spPr>
      </p:pic>
      <p:pic>
        <p:nvPicPr>
          <p:cNvPr id="5" name="Content Placeholder 3" descr="_waiterDrones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36" r="-9036"/>
          <a:stretch>
            <a:fillRect/>
          </a:stretch>
        </p:blipFill>
        <p:spPr>
          <a:xfrm>
            <a:off x="0" y="1974889"/>
            <a:ext cx="5684195" cy="270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18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144</TotalTime>
  <Words>109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Franklin Gothic Book</vt:lpstr>
      <vt:lpstr>Franklin Gothic Medium</vt:lpstr>
      <vt:lpstr>Tunga</vt:lpstr>
      <vt:lpstr>Wingdings</vt:lpstr>
      <vt:lpstr>Angles</vt:lpstr>
      <vt:lpstr>V-Menu</vt:lpstr>
      <vt:lpstr>TEAM Members</vt:lpstr>
      <vt:lpstr>PowerPoint Presentation</vt:lpstr>
      <vt:lpstr>Why v-menu</vt:lpstr>
      <vt:lpstr>Convenience &amp; Speed</vt:lpstr>
      <vt:lpstr>Control &amp; customer satisfaction</vt:lpstr>
      <vt:lpstr>TEAM Members</vt:lpstr>
      <vt:lpstr>Efficient &amp; modern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V-Menu</dc:title>
  <dc:creator>Slaven Popadic</dc:creator>
  <cp:lastModifiedBy>David H</cp:lastModifiedBy>
  <cp:revision>11</cp:revision>
  <dcterms:created xsi:type="dcterms:W3CDTF">2016-09-28T00:07:00Z</dcterms:created>
  <dcterms:modified xsi:type="dcterms:W3CDTF">2016-09-28T20:38:25Z</dcterms:modified>
</cp:coreProperties>
</file>