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71" r:id="rId8"/>
    <p:sldId id="264" r:id="rId9"/>
    <p:sldId id="270" r:id="rId10"/>
    <p:sldId id="259" r:id="rId11"/>
    <p:sldId id="266" r:id="rId12"/>
    <p:sldId id="265" r:id="rId13"/>
    <p:sldId id="268" r:id="rId14"/>
    <p:sldId id="272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8" y="2198889"/>
            <a:ext cx="4296792" cy="24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61" y="1967076"/>
            <a:ext cx="4159537" cy="4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73" y="993606"/>
            <a:ext cx="5727699" cy="357981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Efficient &amp; modern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2" y="1448972"/>
            <a:ext cx="3292381" cy="219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93" y="1448972"/>
            <a:ext cx="3343422" cy="20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7" y="1294226"/>
            <a:ext cx="2269322" cy="2807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9" y="1145750"/>
            <a:ext cx="3123028" cy="3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Privacy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02" y="1100138"/>
            <a:ext cx="6990620" cy="3579812"/>
          </a:xfrm>
        </p:spPr>
      </p:pic>
    </p:spTree>
    <p:extLst>
      <p:ext uri="{BB962C8B-B14F-4D97-AF65-F5344CB8AC3E}">
        <p14:creationId xmlns:p14="http://schemas.microsoft.com/office/powerpoint/2010/main" val="295264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42654" y="1871003"/>
            <a:ext cx="6684421" cy="31813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8" y="808755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The restaurants one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1454626"/>
            <a:ext cx="5438402" cy="3004831"/>
          </a:xfrm>
        </p:spPr>
      </p:pic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820583"/>
            <a:ext cx="5813797" cy="3596671"/>
          </a:xfrm>
        </p:spPr>
      </p:pic>
    </p:spTree>
    <p:extLst>
      <p:ext uri="{BB962C8B-B14F-4D97-AF65-F5344CB8AC3E}">
        <p14:creationId xmlns:p14="http://schemas.microsoft.com/office/powerpoint/2010/main" val="40536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8" y="182453"/>
            <a:ext cx="3867275" cy="4497498"/>
          </a:xfrm>
        </p:spPr>
      </p:pic>
    </p:spTree>
    <p:extLst>
      <p:ext uri="{BB962C8B-B14F-4D97-AF65-F5344CB8AC3E}">
        <p14:creationId xmlns:p14="http://schemas.microsoft.com/office/powerpoint/2010/main" val="31880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033976"/>
            <a:ext cx="2959675" cy="3341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73" y="640080"/>
            <a:ext cx="339039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362</TotalTime>
  <Words>91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Why v-menu</vt:lpstr>
      <vt:lpstr>PowerPoint Presentation</vt:lpstr>
      <vt:lpstr>PowerPoint Presentation</vt:lpstr>
      <vt:lpstr>ALL The restaurants one APP</vt:lpstr>
      <vt:lpstr>PowerPoint Presentation</vt:lpstr>
      <vt:lpstr>PowerPoint Presentation</vt:lpstr>
      <vt:lpstr>PowerPoint Presentation</vt:lpstr>
      <vt:lpstr>Convenience &amp; Speed</vt:lpstr>
      <vt:lpstr>Control &amp; customer satisfaction</vt:lpstr>
      <vt:lpstr>PowerPoint Presentation</vt:lpstr>
      <vt:lpstr>Efficient &amp; modern</vt:lpstr>
      <vt:lpstr>PowerPoint Presentation</vt:lpstr>
      <vt:lpstr>Privacy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21</cp:revision>
  <dcterms:created xsi:type="dcterms:W3CDTF">2016-09-28T00:07:00Z</dcterms:created>
  <dcterms:modified xsi:type="dcterms:W3CDTF">2016-09-29T18:36:12Z</dcterms:modified>
</cp:coreProperties>
</file>