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70" r:id="rId4"/>
    <p:sldId id="269" r:id="rId5"/>
    <p:sldId id="271" r:id="rId6"/>
    <p:sldId id="272" r:id="rId7"/>
    <p:sldId id="273" r:id="rId8"/>
    <p:sldId id="276" r:id="rId9"/>
    <p:sldId id="274" r:id="rId10"/>
    <p:sldId id="27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October 27,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October 27,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V-Menu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Team Two</a:t>
            </a:r>
          </a:p>
        </p:txBody>
      </p:sp>
    </p:spTree>
    <p:extLst>
      <p:ext uri="{BB962C8B-B14F-4D97-AF65-F5344CB8AC3E}">
        <p14:creationId xmlns:p14="http://schemas.microsoft.com/office/powerpoint/2010/main" val="45438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penMenu Menu Items - Hierarchical - Functional Dependenc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80" r="-4780"/>
          <a:stretch>
            <a:fillRect/>
          </a:stretch>
        </p:blipFill>
        <p:spPr>
          <a:xfrm>
            <a:off x="0" y="214441"/>
            <a:ext cx="9144000" cy="4352400"/>
          </a:xfrm>
        </p:spPr>
      </p:pic>
    </p:spTree>
    <p:extLst>
      <p:ext uri="{BB962C8B-B14F-4D97-AF65-F5344CB8AC3E}">
        <p14:creationId xmlns:p14="http://schemas.microsoft.com/office/powerpoint/2010/main" val="2784569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1" y="-1"/>
            <a:ext cx="9219221" cy="6935823"/>
          </a:xfrm>
        </p:spPr>
      </p:pic>
    </p:spTree>
    <p:extLst>
      <p:ext uri="{BB962C8B-B14F-4D97-AF65-F5344CB8AC3E}">
        <p14:creationId xmlns:p14="http://schemas.microsoft.com/office/powerpoint/2010/main" val="2276295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08803"/>
            <a:ext cx="3317097" cy="1967533"/>
          </a:xfrm>
        </p:spPr>
        <p:txBody>
          <a:bodyPr/>
          <a:lstStyle/>
          <a:p>
            <a:r>
              <a:rPr lang="en-US" dirty="0"/>
              <a:t>Matthew </a:t>
            </a:r>
            <a:r>
              <a:rPr lang="en-US" dirty="0" err="1"/>
              <a:t>Boyette</a:t>
            </a:r>
            <a:r>
              <a:rPr lang="en-US" dirty="0"/>
              <a:t> – Lead Developer</a:t>
            </a:r>
          </a:p>
          <a:p>
            <a:r>
              <a:rPr lang="en-US" dirty="0"/>
              <a:t>David Hughes – Lead Designer</a:t>
            </a:r>
          </a:p>
          <a:p>
            <a:r>
              <a:rPr lang="en-US" dirty="0"/>
              <a:t>William Mejia – Developer </a:t>
            </a:r>
          </a:p>
          <a:p>
            <a:r>
              <a:rPr lang="en-US" dirty="0"/>
              <a:t>Demetrius Myers – Developer </a:t>
            </a:r>
          </a:p>
          <a:p>
            <a:r>
              <a:rPr lang="en-US" dirty="0"/>
              <a:t>Slaven Popadic – Developer </a:t>
            </a:r>
          </a:p>
        </p:txBody>
      </p:sp>
      <p:pic>
        <p:nvPicPr>
          <p:cNvPr id="4" name="Content Placeholder 3" descr="_waitres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92" r="-41292"/>
          <a:stretch>
            <a:fillRect/>
          </a:stretch>
        </p:blipFill>
        <p:spPr>
          <a:xfrm>
            <a:off x="3539294" y="2384882"/>
            <a:ext cx="5604706" cy="266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06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 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-Need </a:t>
            </a:r>
            <a:r>
              <a:rPr lang="en-US" smtClean="0"/>
              <a:t>wireless access </a:t>
            </a:r>
            <a:r>
              <a:rPr lang="en-US" dirty="0" smtClean="0"/>
              <a:t>to use application</a:t>
            </a:r>
          </a:p>
          <a:p>
            <a:r>
              <a:rPr lang="en-US" dirty="0" smtClean="0"/>
              <a:t>-Sacrifice in performance in favor of updates</a:t>
            </a:r>
          </a:p>
          <a:p>
            <a:r>
              <a:rPr lang="en-US" dirty="0" smtClean="0"/>
              <a:t>-Potential lack of IT personal</a:t>
            </a:r>
          </a:p>
          <a:p>
            <a:r>
              <a:rPr lang="en-US" dirty="0" smtClean="0"/>
              <a:t>-Single-pointed failure</a:t>
            </a:r>
          </a:p>
          <a:p>
            <a:r>
              <a:rPr lang="en-US" dirty="0" smtClean="0"/>
              <a:t>-Investment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5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4110" y="72073"/>
            <a:ext cx="2673820" cy="548640"/>
          </a:xfrm>
        </p:spPr>
        <p:txBody>
          <a:bodyPr/>
          <a:lstStyle/>
          <a:p>
            <a:r>
              <a:rPr lang="en-US" dirty="0" smtClean="0"/>
              <a:t>Main menu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" b="25557"/>
          <a:stretch/>
        </p:blipFill>
        <p:spPr>
          <a:xfrm>
            <a:off x="460499" y="620713"/>
            <a:ext cx="7602537" cy="4278448"/>
          </a:xfrm>
        </p:spPr>
      </p:pic>
    </p:spTree>
    <p:extLst>
      <p:ext uri="{BB962C8B-B14F-4D97-AF65-F5344CB8AC3E}">
        <p14:creationId xmlns:p14="http://schemas.microsoft.com/office/powerpoint/2010/main" val="2366172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649" y="467592"/>
            <a:ext cx="3548016" cy="548640"/>
          </a:xfrm>
        </p:spPr>
        <p:txBody>
          <a:bodyPr/>
          <a:lstStyle/>
          <a:p>
            <a:r>
              <a:rPr lang="en-US" dirty="0" smtClean="0"/>
              <a:t>Kitchen view</a:t>
            </a:r>
            <a:endParaRPr lang="en-US" dirty="0"/>
          </a:p>
        </p:txBody>
      </p:sp>
      <p:pic>
        <p:nvPicPr>
          <p:cNvPr id="4" name="Content Placeholder 3" descr="KitchenVie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9" b="123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2264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822" y="269647"/>
            <a:ext cx="3729453" cy="548640"/>
          </a:xfrm>
        </p:spPr>
        <p:txBody>
          <a:bodyPr/>
          <a:lstStyle/>
          <a:p>
            <a:r>
              <a:rPr lang="en-US" dirty="0" smtClean="0"/>
              <a:t>Manager View</a:t>
            </a:r>
            <a:endParaRPr lang="en-US" dirty="0"/>
          </a:p>
        </p:txBody>
      </p:sp>
      <p:pic>
        <p:nvPicPr>
          <p:cNvPr id="4" name="Content Placeholder 3" descr="ManagerVie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98" b="12398"/>
          <a:stretch>
            <a:fillRect/>
          </a:stretch>
        </p:blipFill>
        <p:spPr>
          <a:xfrm>
            <a:off x="559051" y="818287"/>
            <a:ext cx="7803533" cy="3937746"/>
          </a:xfrm>
        </p:spPr>
      </p:pic>
    </p:spTree>
    <p:extLst>
      <p:ext uri="{BB962C8B-B14F-4D97-AF65-F5344CB8AC3E}">
        <p14:creationId xmlns:p14="http://schemas.microsoft.com/office/powerpoint/2010/main" val="145882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865" y="349264"/>
            <a:ext cx="5073606" cy="548640"/>
          </a:xfrm>
        </p:spPr>
        <p:txBody>
          <a:bodyPr/>
          <a:lstStyle/>
          <a:p>
            <a:r>
              <a:rPr lang="en-US" dirty="0" smtClean="0"/>
              <a:t>Example of order menu</a:t>
            </a:r>
            <a:endParaRPr lang="en-US" dirty="0"/>
          </a:p>
        </p:txBody>
      </p:sp>
      <p:pic>
        <p:nvPicPr>
          <p:cNvPr id="4" name="Content Placeholder 3" descr="View Menu Mockup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94" b="36793"/>
          <a:stretch/>
        </p:blipFill>
        <p:spPr>
          <a:xfrm>
            <a:off x="433388" y="897904"/>
            <a:ext cx="7910512" cy="3914491"/>
          </a:xfrm>
        </p:spPr>
      </p:pic>
    </p:spTree>
    <p:extLst>
      <p:ext uri="{BB962C8B-B14F-4D97-AF65-F5344CB8AC3E}">
        <p14:creationId xmlns:p14="http://schemas.microsoft.com/office/powerpoint/2010/main" val="280723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OpenMenu Menu Groups - Hierarchical - Functional Dependenc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439" b="-79439"/>
          <a:stretch>
            <a:fillRect/>
          </a:stretch>
        </p:blipFill>
        <p:spPr>
          <a:xfrm>
            <a:off x="396690" y="709306"/>
            <a:ext cx="8343072" cy="3971171"/>
          </a:xfrm>
        </p:spPr>
      </p:pic>
    </p:spTree>
    <p:extLst>
      <p:ext uri="{BB962C8B-B14F-4D97-AF65-F5344CB8AC3E}">
        <p14:creationId xmlns:p14="http://schemas.microsoft.com/office/powerpoint/2010/main" val="3904743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erver Architecture Layer Dia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321" r="-60321"/>
          <a:stretch>
            <a:fillRect/>
          </a:stretch>
        </p:blipFill>
        <p:spPr>
          <a:xfrm>
            <a:off x="168970" y="494866"/>
            <a:ext cx="8793593" cy="4185612"/>
          </a:xfrm>
        </p:spPr>
      </p:pic>
    </p:spTree>
    <p:extLst>
      <p:ext uri="{BB962C8B-B14F-4D97-AF65-F5344CB8AC3E}">
        <p14:creationId xmlns:p14="http://schemas.microsoft.com/office/powerpoint/2010/main" val="575060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501</TotalTime>
  <Words>69</Words>
  <Application>Microsoft Macintosh PowerPoint</Application>
  <PresentationFormat>On-screen Show (4:3)</PresentationFormat>
  <Paragraphs>18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Angles</vt:lpstr>
      <vt:lpstr>V-Menu</vt:lpstr>
      <vt:lpstr>TEAM Members</vt:lpstr>
      <vt:lpstr>Trade Offs</vt:lpstr>
      <vt:lpstr>Main menu</vt:lpstr>
      <vt:lpstr>Kitchen view</vt:lpstr>
      <vt:lpstr>Manager View</vt:lpstr>
      <vt:lpstr>Example of order menu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V-Menu</dc:title>
  <dc:creator>Slaven Popadic</dc:creator>
  <cp:lastModifiedBy>Slaven Popadic</cp:lastModifiedBy>
  <cp:revision>34</cp:revision>
  <dcterms:created xsi:type="dcterms:W3CDTF">2016-09-28T00:07:00Z</dcterms:created>
  <dcterms:modified xsi:type="dcterms:W3CDTF">2016-10-27T21:18:10Z</dcterms:modified>
</cp:coreProperties>
</file>