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2" name="Shape 3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4" name="Shape 3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3" name="Shape 2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9" name="Shape 2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5" name="Shape 2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7" name="Shape 2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3" name="Shape 2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9" name="Shape 2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5" name="Shape 2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2" name="Shape 22"/>
        <p:cNvGrpSpPr/>
        <p:nvPr/>
      </p:nvGrpSpPr>
      <p:grpSpPr>
        <a:xfrm>
          <a:off x="0" y="0"/>
          <a:ext cx="0" cy="0"/>
          <a:chOff x="0" y="0"/>
          <a:chExt cx="0" cy="0"/>
        </a:xfrm>
      </p:grpSpPr>
      <p:grpSp>
        <p:nvGrpSpPr>
          <p:cNvPr id="23" name="Shape 23"/>
          <p:cNvGrpSpPr/>
          <p:nvPr/>
        </p:nvGrpSpPr>
        <p:grpSpPr>
          <a:xfrm>
            <a:off x="0" y="0"/>
            <a:ext cx="12192000" cy="6858000"/>
            <a:chOff x="0" y="0"/>
            <a:chExt cx="12192000" cy="6858000"/>
          </a:xfrm>
        </p:grpSpPr>
        <p:sp>
          <p:nvSpPr>
            <p:cNvPr id="24" name="Shape 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6" name="Shape 26"/>
          <p:cNvSpPr txBox="1"/>
          <p:nvPr>
            <p:ph type="ctrTitle"/>
          </p:nvPr>
        </p:nvSpPr>
        <p:spPr>
          <a:xfrm>
            <a:off x="1154954" y="2099733"/>
            <a:ext cx="8825657" cy="2677648"/>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5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7" name="Shape 27"/>
          <p:cNvSpPr txBox="1"/>
          <p:nvPr>
            <p:ph idx="1" type="subTitle"/>
          </p:nvPr>
        </p:nvSpPr>
        <p:spPr>
          <a:xfrm>
            <a:off x="1154954" y="4777380"/>
            <a:ext cx="8825657" cy="86142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EE52A4"/>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8" name="Shape 28"/>
          <p:cNvSpPr txBox="1"/>
          <p:nvPr>
            <p:ph idx="10" type="dt"/>
          </p:nvPr>
        </p:nvSpPr>
        <p:spPr>
          <a:xfrm rot="5400000">
            <a:off x="10158983" y="1792224"/>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0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9" name="Shape 29"/>
          <p:cNvSpPr txBox="1"/>
          <p:nvPr>
            <p:ph idx="11" type="ftr"/>
          </p:nvPr>
        </p:nvSpPr>
        <p:spPr>
          <a:xfrm rot="5400000">
            <a:off x="8951976" y="3227831"/>
            <a:ext cx="3859794" cy="304801"/>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30" name="Shape 30"/>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31" name="Shape 3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120" name="Shape 120"/>
        <p:cNvGrpSpPr/>
        <p:nvPr/>
      </p:nvGrpSpPr>
      <p:grpSpPr>
        <a:xfrm>
          <a:off x="0" y="0"/>
          <a:ext cx="0" cy="0"/>
          <a:chOff x="0" y="0"/>
          <a:chExt cx="0" cy="0"/>
        </a:xfrm>
      </p:grpSpPr>
      <p:grpSp>
        <p:nvGrpSpPr>
          <p:cNvPr id="121" name="Shape 121"/>
          <p:cNvGrpSpPr/>
          <p:nvPr/>
        </p:nvGrpSpPr>
        <p:grpSpPr>
          <a:xfrm>
            <a:off x="0" y="0"/>
            <a:ext cx="12192000" cy="6858000"/>
            <a:chOff x="0" y="0"/>
            <a:chExt cx="12192000" cy="6858000"/>
          </a:xfrm>
        </p:grpSpPr>
        <p:sp>
          <p:nvSpPr>
            <p:cNvPr id="122" name="Shape 1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rot="10371525">
              <a:off x="263766" y="4438254"/>
              <a:ext cx="3299406"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rot="10800000">
              <a:off x="459505" y="321130"/>
              <a:ext cx="11277600" cy="4533899"/>
            </a:xfrm>
            <a:custGeom>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30" name="Shape 130"/>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31" name="Shape 131"/>
          <p:cNvSpPr txBox="1"/>
          <p:nvPr>
            <p:ph type="title"/>
          </p:nvPr>
        </p:nvSpPr>
        <p:spPr>
          <a:xfrm>
            <a:off x="1154954" y="4969926"/>
            <a:ext cx="8825659" cy="566737"/>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2" name="Shape 132"/>
          <p:cNvSpPr/>
          <p:nvPr>
            <p:ph idx="2" type="pic"/>
          </p:nvPr>
        </p:nvSpPr>
        <p:spPr>
          <a:xfrm>
            <a:off x="1154954" y="685800"/>
            <a:ext cx="8825659" cy="3429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Shape 133"/>
          <p:cNvSpPr txBox="1"/>
          <p:nvPr>
            <p:ph idx="1" type="body"/>
          </p:nvPr>
        </p:nvSpPr>
        <p:spPr>
          <a:xfrm>
            <a:off x="1154954" y="5536664"/>
            <a:ext cx="8825657"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34" name="Shape 134"/>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5" name="Shape 135"/>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6" name="Shape 136"/>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37" name="Shape 137"/>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38" name="Shape 138"/>
        <p:cNvGrpSpPr/>
        <p:nvPr/>
      </p:nvGrpSpPr>
      <p:grpSpPr>
        <a:xfrm>
          <a:off x="0" y="0"/>
          <a:ext cx="0" cy="0"/>
          <a:chOff x="0" y="0"/>
          <a:chExt cx="0" cy="0"/>
        </a:xfrm>
      </p:grpSpPr>
      <p:grpSp>
        <p:nvGrpSpPr>
          <p:cNvPr id="139" name="Shape 139"/>
          <p:cNvGrpSpPr/>
          <p:nvPr/>
        </p:nvGrpSpPr>
        <p:grpSpPr>
          <a:xfrm>
            <a:off x="0" y="0"/>
            <a:ext cx="12192000" cy="6858000"/>
            <a:chOff x="0" y="0"/>
            <a:chExt cx="12192000" cy="6858000"/>
          </a:xfrm>
        </p:grpSpPr>
        <p:sp>
          <p:nvSpPr>
            <p:cNvPr id="140" name="Shape 1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rot="-589932">
              <a:off x="8490951" y="2714874"/>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455612" y="2801318"/>
              <a:ext cx="11277600" cy="3602636"/>
            </a:xfrm>
            <a:custGeom>
              <a:pathLst>
                <a:path extrusionOk="0" h="120000" w="120000">
                  <a:moveTo>
                    <a:pt x="0" y="0"/>
                  </a:moveTo>
                  <a:lnTo>
                    <a:pt x="0" y="119984"/>
                  </a:lnTo>
                  <a:lnTo>
                    <a:pt x="120000" y="120000"/>
                  </a:lnTo>
                  <a:lnTo>
                    <a:pt x="120000" y="60"/>
                  </a:lnTo>
                  <a:lnTo>
                    <a:pt x="120000" y="60"/>
                  </a:lnTo>
                  <a:lnTo>
                    <a:pt x="117276" y="1374"/>
                  </a:lnTo>
                  <a:lnTo>
                    <a:pt x="114564" y="2642"/>
                  </a:lnTo>
                  <a:lnTo>
                    <a:pt x="111840" y="3866"/>
                  </a:lnTo>
                  <a:lnTo>
                    <a:pt x="109104" y="4923"/>
                  </a:lnTo>
                  <a:lnTo>
                    <a:pt x="106380" y="5980"/>
                  </a:lnTo>
                  <a:lnTo>
                    <a:pt x="103644" y="6977"/>
                  </a:lnTo>
                  <a:lnTo>
                    <a:pt x="100944" y="7822"/>
                  </a:lnTo>
                  <a:lnTo>
                    <a:pt x="98208" y="8623"/>
                  </a:lnTo>
                  <a:lnTo>
                    <a:pt x="95484" y="9363"/>
                  </a:lnTo>
                  <a:lnTo>
                    <a:pt x="92808" y="9997"/>
                  </a:lnTo>
                  <a:lnTo>
                    <a:pt x="90096" y="10631"/>
                  </a:lnTo>
                  <a:lnTo>
                    <a:pt x="87420" y="11160"/>
                  </a:lnTo>
                  <a:lnTo>
                    <a:pt x="84744" y="11583"/>
                  </a:lnTo>
                  <a:lnTo>
                    <a:pt x="82080" y="12006"/>
                  </a:lnTo>
                  <a:lnTo>
                    <a:pt x="79440" y="12368"/>
                  </a:lnTo>
                  <a:lnTo>
                    <a:pt x="76824" y="12640"/>
                  </a:lnTo>
                  <a:lnTo>
                    <a:pt x="74208" y="12851"/>
                  </a:lnTo>
                  <a:lnTo>
                    <a:pt x="71616" y="13063"/>
                  </a:lnTo>
                  <a:lnTo>
                    <a:pt x="69060" y="13168"/>
                  </a:lnTo>
                  <a:lnTo>
                    <a:pt x="66504" y="13274"/>
                  </a:lnTo>
                  <a:lnTo>
                    <a:pt x="63984" y="13319"/>
                  </a:lnTo>
                  <a:lnTo>
                    <a:pt x="61488" y="13274"/>
                  </a:lnTo>
                  <a:lnTo>
                    <a:pt x="59016" y="13274"/>
                  </a:lnTo>
                  <a:lnTo>
                    <a:pt x="56568" y="13168"/>
                  </a:lnTo>
                  <a:lnTo>
                    <a:pt x="54168" y="13002"/>
                  </a:lnTo>
                  <a:lnTo>
                    <a:pt x="51792" y="12851"/>
                  </a:lnTo>
                  <a:lnTo>
                    <a:pt x="49464" y="12685"/>
                  </a:lnTo>
                  <a:lnTo>
                    <a:pt x="47148" y="12428"/>
                  </a:lnTo>
                  <a:lnTo>
                    <a:pt x="44868" y="12157"/>
                  </a:lnTo>
                  <a:lnTo>
                    <a:pt x="42636" y="11900"/>
                  </a:lnTo>
                  <a:lnTo>
                    <a:pt x="38280" y="11205"/>
                  </a:lnTo>
                  <a:lnTo>
                    <a:pt x="34104" y="10465"/>
                  </a:lnTo>
                  <a:lnTo>
                    <a:pt x="30096" y="9680"/>
                  </a:lnTo>
                  <a:lnTo>
                    <a:pt x="26304" y="8834"/>
                  </a:lnTo>
                  <a:lnTo>
                    <a:pt x="22680" y="7928"/>
                  </a:lnTo>
                  <a:lnTo>
                    <a:pt x="19320" y="6977"/>
                  </a:lnTo>
                  <a:lnTo>
                    <a:pt x="16164" y="6025"/>
                  </a:lnTo>
                  <a:lnTo>
                    <a:pt x="13260" y="5074"/>
                  </a:lnTo>
                  <a:lnTo>
                    <a:pt x="10596" y="4183"/>
                  </a:lnTo>
                  <a:lnTo>
                    <a:pt x="8232" y="3337"/>
                  </a:lnTo>
                  <a:lnTo>
                    <a:pt x="6096" y="2537"/>
                  </a:lnTo>
                  <a:lnTo>
                    <a:pt x="4296" y="1857"/>
                  </a:lnTo>
                  <a:lnTo>
                    <a:pt x="2784" y="1223"/>
                  </a:lnTo>
                  <a:lnTo>
                    <a:pt x="708" y="317"/>
                  </a:lnTo>
                  <a:lnTo>
                    <a:pt x="0" y="0"/>
                  </a:lnTo>
                  <a:lnTo>
                    <a:pt x="0" y="0"/>
                  </a:lnTo>
                  <a:close/>
                </a:path>
              </a:pathLst>
            </a:custGeom>
            <a:solidFill>
              <a:schemeClr val="lt1"/>
            </a:solidFill>
            <a:ln>
              <a:noFill/>
            </a:ln>
          </p:spPr>
        </p:sp>
        <p:sp>
          <p:nvSpPr>
            <p:cNvPr id="148" name="Shape 148"/>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49" name="Shape 149"/>
          <p:cNvSpPr txBox="1"/>
          <p:nvPr>
            <p:ph type="title"/>
          </p:nvPr>
        </p:nvSpPr>
        <p:spPr>
          <a:xfrm>
            <a:off x="1148798" y="1063416"/>
            <a:ext cx="8831816" cy="1372985"/>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0" name="Shape 150"/>
          <p:cNvSpPr txBox="1"/>
          <p:nvPr>
            <p:ph idx="1" type="body"/>
          </p:nvPr>
        </p:nvSpPr>
        <p:spPr>
          <a:xfrm>
            <a:off x="1154954" y="3543300"/>
            <a:ext cx="8825659" cy="24765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51" name="Shape 151"/>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52" name="Shape 152"/>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Shape 153"/>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54" name="Shape 15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55" name="Shape 155"/>
        <p:cNvGrpSpPr/>
        <p:nvPr/>
      </p:nvGrpSpPr>
      <p:grpSpPr>
        <a:xfrm>
          <a:off x="0" y="0"/>
          <a:ext cx="0" cy="0"/>
          <a:chOff x="0" y="0"/>
          <a:chExt cx="0" cy="0"/>
        </a:xfrm>
      </p:grpSpPr>
      <p:grpSp>
        <p:nvGrpSpPr>
          <p:cNvPr id="156" name="Shape 156"/>
          <p:cNvGrpSpPr/>
          <p:nvPr/>
        </p:nvGrpSpPr>
        <p:grpSpPr>
          <a:xfrm>
            <a:off x="0" y="0"/>
            <a:ext cx="12192000" cy="6858000"/>
            <a:chOff x="0" y="0"/>
            <a:chExt cx="12192000" cy="6858000"/>
          </a:xfrm>
        </p:grpSpPr>
        <p:sp>
          <p:nvSpPr>
            <p:cNvPr id="157" name="Shape 15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rot="-589932">
              <a:off x="8490951" y="4185117"/>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455612" y="4241801"/>
              <a:ext cx="11277600" cy="2337161"/>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65" name="Shape 165"/>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6" name="Shape 166"/>
          <p:cNvSpPr txBox="1"/>
          <p:nvPr/>
        </p:nvSpPr>
        <p:spPr>
          <a:xfrm>
            <a:off x="881566" y="607335"/>
            <a:ext cx="801912" cy="156966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9600" u="none" cap="none" strike="noStrike">
                <a:solidFill>
                  <a:srgbClr val="EE52A4"/>
                </a:solidFill>
                <a:latin typeface="Arial"/>
                <a:ea typeface="Arial"/>
                <a:cs typeface="Arial"/>
                <a:sym typeface="Arial"/>
              </a:rPr>
              <a:t>“</a:t>
            </a:r>
          </a:p>
        </p:txBody>
      </p:sp>
      <p:sp>
        <p:nvSpPr>
          <p:cNvPr id="167" name="Shape 167"/>
          <p:cNvSpPr txBox="1"/>
          <p:nvPr/>
        </p:nvSpPr>
        <p:spPr>
          <a:xfrm>
            <a:off x="9884457" y="2613786"/>
            <a:ext cx="652762" cy="156966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9600" u="none" cap="none" strike="noStrike">
                <a:solidFill>
                  <a:srgbClr val="EE52A4"/>
                </a:solidFill>
                <a:latin typeface="Arial"/>
                <a:ea typeface="Arial"/>
                <a:cs typeface="Arial"/>
                <a:sym typeface="Arial"/>
              </a:rPr>
              <a:t>”</a:t>
            </a:r>
          </a:p>
        </p:txBody>
      </p:sp>
      <p:sp>
        <p:nvSpPr>
          <p:cNvPr id="168" name="Shape 168"/>
          <p:cNvSpPr txBox="1"/>
          <p:nvPr>
            <p:ph type="title"/>
          </p:nvPr>
        </p:nvSpPr>
        <p:spPr>
          <a:xfrm>
            <a:off x="1581878" y="982133"/>
            <a:ext cx="8453905" cy="2696631"/>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69" name="Shape 169"/>
          <p:cNvSpPr txBox="1"/>
          <p:nvPr>
            <p:ph idx="1" type="body"/>
          </p:nvPr>
        </p:nvSpPr>
        <p:spPr>
          <a:xfrm>
            <a:off x="1945944" y="3678766"/>
            <a:ext cx="7731219" cy="34217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small"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0" name="Shape 170"/>
          <p:cNvSpPr txBox="1"/>
          <p:nvPr>
            <p:ph idx="2" type="body"/>
          </p:nvPr>
        </p:nvSpPr>
        <p:spPr>
          <a:xfrm>
            <a:off x="1154954" y="5029198"/>
            <a:ext cx="9244897" cy="997857"/>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1" name="Shape 171"/>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72" name="Shape 172"/>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73" name="Shape 173"/>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74" name="Shape 17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75" name="Shape 175"/>
        <p:cNvGrpSpPr/>
        <p:nvPr/>
      </p:nvGrpSpPr>
      <p:grpSpPr>
        <a:xfrm>
          <a:off x="0" y="0"/>
          <a:ext cx="0" cy="0"/>
          <a:chOff x="0" y="0"/>
          <a:chExt cx="0" cy="0"/>
        </a:xfrm>
      </p:grpSpPr>
      <p:grpSp>
        <p:nvGrpSpPr>
          <p:cNvPr id="176" name="Shape 176"/>
          <p:cNvGrpSpPr/>
          <p:nvPr/>
        </p:nvGrpSpPr>
        <p:grpSpPr>
          <a:xfrm>
            <a:off x="0" y="0"/>
            <a:ext cx="12192000" cy="6858000"/>
            <a:chOff x="0" y="0"/>
            <a:chExt cx="12192000" cy="6858000"/>
          </a:xfrm>
        </p:grpSpPr>
        <p:sp>
          <p:nvSpPr>
            <p:cNvPr id="177" name="Shape 17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rot="-589932">
              <a:off x="8490951" y="4193583"/>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455612" y="4241801"/>
              <a:ext cx="11277600" cy="2337161"/>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5" name="Shape 185"/>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6" name="Shape 186"/>
          <p:cNvSpPr txBox="1"/>
          <p:nvPr>
            <p:ph type="title"/>
          </p:nvPr>
        </p:nvSpPr>
        <p:spPr>
          <a:xfrm>
            <a:off x="1154954" y="2370666"/>
            <a:ext cx="8825659" cy="1822513"/>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7" name="Shape 187"/>
          <p:cNvSpPr txBox="1"/>
          <p:nvPr>
            <p:ph idx="1" type="body"/>
          </p:nvPr>
        </p:nvSpPr>
        <p:spPr>
          <a:xfrm>
            <a:off x="1154954" y="5024967"/>
            <a:ext cx="8825659"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88" name="Shape 188"/>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89" name="Shape 189"/>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Shape 190"/>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91" name="Shape 19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192" name="Shape 192"/>
        <p:cNvGrpSpPr/>
        <p:nvPr/>
      </p:nvGrpSpPr>
      <p:grpSpPr>
        <a:xfrm>
          <a:off x="0" y="0"/>
          <a:ext cx="0" cy="0"/>
          <a:chOff x="0" y="0"/>
          <a:chExt cx="0" cy="0"/>
        </a:xfrm>
      </p:grpSpPr>
      <p:sp>
        <p:nvSpPr>
          <p:cNvPr id="193" name="Shape 193"/>
          <p:cNvSpPr txBox="1"/>
          <p:nvPr>
            <p:ph type="title"/>
          </p:nvPr>
        </p:nvSpPr>
        <p:spPr>
          <a:xfrm>
            <a:off x="1154954" y="973667"/>
            <a:ext cx="8825659"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94" name="Shape 194"/>
          <p:cNvSpPr txBox="1"/>
          <p:nvPr>
            <p:ph idx="1" type="body"/>
          </p:nvPr>
        </p:nvSpPr>
        <p:spPr>
          <a:xfrm>
            <a:off x="1154954" y="2603501"/>
            <a:ext cx="3141878"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5" name="Shape 195"/>
          <p:cNvSpPr txBox="1"/>
          <p:nvPr>
            <p:ph idx="2" type="body"/>
          </p:nvPr>
        </p:nvSpPr>
        <p:spPr>
          <a:xfrm>
            <a:off x="1154953" y="3179764"/>
            <a:ext cx="3141878" cy="2847293"/>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6" name="Shape 196"/>
          <p:cNvSpPr txBox="1"/>
          <p:nvPr>
            <p:ph idx="3" type="body"/>
          </p:nvPr>
        </p:nvSpPr>
        <p:spPr>
          <a:xfrm>
            <a:off x="4512721" y="2603500"/>
            <a:ext cx="3147009"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7" name="Shape 197"/>
          <p:cNvSpPr txBox="1"/>
          <p:nvPr>
            <p:ph idx="4" type="body"/>
          </p:nvPr>
        </p:nvSpPr>
        <p:spPr>
          <a:xfrm>
            <a:off x="4512721" y="3179763"/>
            <a:ext cx="3147009" cy="2847293"/>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8" name="Shape 198"/>
          <p:cNvSpPr txBox="1"/>
          <p:nvPr>
            <p:ph idx="5" type="body"/>
          </p:nvPr>
        </p:nvSpPr>
        <p:spPr>
          <a:xfrm>
            <a:off x="7888135" y="2603500"/>
            <a:ext cx="314573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9" name="Shape 199"/>
          <p:cNvSpPr txBox="1"/>
          <p:nvPr>
            <p:ph idx="6" type="body"/>
          </p:nvPr>
        </p:nvSpPr>
        <p:spPr>
          <a:xfrm>
            <a:off x="7888328" y="3179761"/>
            <a:ext cx="3145535" cy="2847293"/>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00" name="Shape 200"/>
          <p:cNvCxnSpPr/>
          <p:nvPr/>
        </p:nvCxnSpPr>
        <p:spPr>
          <a:xfrm>
            <a:off x="4403971" y="2569633"/>
            <a:ext cx="0" cy="3492498"/>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201" name="Shape 201"/>
          <p:cNvCxnSpPr/>
          <p:nvPr/>
        </p:nvCxnSpPr>
        <p:spPr>
          <a:xfrm>
            <a:off x="7772400" y="2569633"/>
            <a:ext cx="0" cy="3492498"/>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202" name="Shape 202"/>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03" name="Shape 203"/>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04" name="Shape 20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205" name="Shape 205"/>
        <p:cNvGrpSpPr/>
        <p:nvPr/>
      </p:nvGrpSpPr>
      <p:grpSpPr>
        <a:xfrm>
          <a:off x="0" y="0"/>
          <a:ext cx="0" cy="0"/>
          <a:chOff x="0" y="0"/>
          <a:chExt cx="0" cy="0"/>
        </a:xfrm>
      </p:grpSpPr>
      <p:sp>
        <p:nvSpPr>
          <p:cNvPr id="206" name="Shape 206"/>
          <p:cNvSpPr txBox="1"/>
          <p:nvPr>
            <p:ph type="title"/>
          </p:nvPr>
        </p:nvSpPr>
        <p:spPr>
          <a:xfrm>
            <a:off x="1154954" y="973667"/>
            <a:ext cx="8825659"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07" name="Shape 207"/>
          <p:cNvSpPr txBox="1"/>
          <p:nvPr>
            <p:ph idx="1" type="body"/>
          </p:nvPr>
        </p:nvSpPr>
        <p:spPr>
          <a:xfrm>
            <a:off x="1154954" y="4532844"/>
            <a:ext cx="3050438"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08" name="Shape 208"/>
          <p:cNvSpPr/>
          <p:nvPr>
            <p:ph idx="2" type="pic"/>
          </p:nvPr>
        </p:nvSpPr>
        <p:spPr>
          <a:xfrm>
            <a:off x="1334553" y="2603500"/>
            <a:ext cx="2691241" cy="1591509"/>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Shape 209"/>
          <p:cNvSpPr txBox="1"/>
          <p:nvPr>
            <p:ph idx="3" type="body"/>
          </p:nvPr>
        </p:nvSpPr>
        <p:spPr>
          <a:xfrm>
            <a:off x="1154954" y="5109105"/>
            <a:ext cx="3050438" cy="91795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0" name="Shape 210"/>
          <p:cNvSpPr txBox="1"/>
          <p:nvPr>
            <p:ph idx="4" type="body"/>
          </p:nvPr>
        </p:nvSpPr>
        <p:spPr>
          <a:xfrm>
            <a:off x="4568864" y="4532844"/>
            <a:ext cx="3050438"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1" name="Shape 211"/>
          <p:cNvSpPr/>
          <p:nvPr>
            <p:ph idx="5" type="pic"/>
          </p:nvPr>
        </p:nvSpPr>
        <p:spPr>
          <a:xfrm>
            <a:off x="4748462" y="2603500"/>
            <a:ext cx="2691243" cy="1591509"/>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Shape 212"/>
          <p:cNvSpPr txBox="1"/>
          <p:nvPr>
            <p:ph idx="6" type="body"/>
          </p:nvPr>
        </p:nvSpPr>
        <p:spPr>
          <a:xfrm>
            <a:off x="4570171" y="5109105"/>
            <a:ext cx="3050438" cy="91795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3" name="Shape 213"/>
          <p:cNvSpPr txBox="1"/>
          <p:nvPr>
            <p:ph idx="7" type="body"/>
          </p:nvPr>
        </p:nvSpPr>
        <p:spPr>
          <a:xfrm>
            <a:off x="7982775" y="4532844"/>
            <a:ext cx="3051095"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4" name="Shape 214"/>
          <p:cNvSpPr/>
          <p:nvPr>
            <p:ph idx="8" type="pic"/>
          </p:nvPr>
        </p:nvSpPr>
        <p:spPr>
          <a:xfrm>
            <a:off x="8163031" y="2603500"/>
            <a:ext cx="2691241" cy="1591509"/>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Shape 215"/>
          <p:cNvSpPr txBox="1"/>
          <p:nvPr>
            <p:ph idx="9" type="body"/>
          </p:nvPr>
        </p:nvSpPr>
        <p:spPr>
          <a:xfrm>
            <a:off x="7982775" y="5109103"/>
            <a:ext cx="3051096" cy="91795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16" name="Shape 216"/>
          <p:cNvCxnSpPr/>
          <p:nvPr/>
        </p:nvCxnSpPr>
        <p:spPr>
          <a:xfrm>
            <a:off x="4405830" y="2569633"/>
            <a:ext cx="0" cy="3492498"/>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217" name="Shape 217"/>
          <p:cNvCxnSpPr/>
          <p:nvPr/>
        </p:nvCxnSpPr>
        <p:spPr>
          <a:xfrm>
            <a:off x="7797802" y="2569633"/>
            <a:ext cx="0" cy="3492498"/>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218" name="Shape 218"/>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19" name="Shape 219"/>
          <p:cNvSpPr txBox="1"/>
          <p:nvPr>
            <p:ph idx="11" type="ftr"/>
          </p:nvPr>
        </p:nvSpPr>
        <p:spPr>
          <a:xfrm>
            <a:off x="561110" y="6391837"/>
            <a:ext cx="3644281"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20" name="Shape 22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21" name="Shape 221"/>
        <p:cNvGrpSpPr/>
        <p:nvPr/>
      </p:nvGrpSpPr>
      <p:grpSpPr>
        <a:xfrm>
          <a:off x="0" y="0"/>
          <a:ext cx="0" cy="0"/>
          <a:chOff x="0" y="0"/>
          <a:chExt cx="0" cy="0"/>
        </a:xfrm>
      </p:grpSpPr>
      <p:sp>
        <p:nvSpPr>
          <p:cNvPr id="222" name="Shape 222"/>
          <p:cNvSpPr txBox="1"/>
          <p:nvPr>
            <p:ph type="title"/>
          </p:nvPr>
        </p:nvSpPr>
        <p:spPr>
          <a:xfrm>
            <a:off x="1154954" y="973667"/>
            <a:ext cx="8825659"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23" name="Shape 223"/>
          <p:cNvSpPr txBox="1"/>
          <p:nvPr>
            <p:ph idx="1" type="body"/>
          </p:nvPr>
        </p:nvSpPr>
        <p:spPr>
          <a:xfrm rot="5400000">
            <a:off x="3859633" y="-101179"/>
            <a:ext cx="3416299" cy="882565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4" name="Shape 224"/>
          <p:cNvSpPr txBox="1"/>
          <p:nvPr>
            <p:ph idx="10" type="dt"/>
          </p:nvPr>
        </p:nvSpPr>
        <p:spPr>
          <a:xfrm>
            <a:off x="10695439"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25" name="Shape 225"/>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26" name="Shape 22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27" name="Shape 227"/>
        <p:cNvGrpSpPr/>
        <p:nvPr/>
      </p:nvGrpSpPr>
      <p:grpSpPr>
        <a:xfrm>
          <a:off x="0" y="0"/>
          <a:ext cx="0" cy="0"/>
          <a:chOff x="0" y="0"/>
          <a:chExt cx="0" cy="0"/>
        </a:xfrm>
      </p:grpSpPr>
      <p:grpSp>
        <p:nvGrpSpPr>
          <p:cNvPr id="228" name="Shape 228"/>
          <p:cNvGrpSpPr/>
          <p:nvPr/>
        </p:nvGrpSpPr>
        <p:grpSpPr>
          <a:xfrm>
            <a:off x="0" y="0"/>
            <a:ext cx="12192000" cy="6858000"/>
            <a:chOff x="0" y="0"/>
            <a:chExt cx="12192000" cy="6858000"/>
          </a:xfrm>
        </p:grpSpPr>
        <p:sp>
          <p:nvSpPr>
            <p:cNvPr id="229" name="Shape 2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414866" y="402164"/>
              <a:ext cx="6510865" cy="605366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rot="5101749">
              <a:off x="6294738" y="4577737"/>
              <a:ext cx="3299407"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rot="5400000">
              <a:off x="4449232" y="2801720"/>
              <a:ext cx="6053669"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38" name="Shape 238"/>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9" name="Shape 239"/>
          <p:cNvSpPr txBox="1"/>
          <p:nvPr>
            <p:ph type="title"/>
          </p:nvPr>
        </p:nvSpPr>
        <p:spPr>
          <a:xfrm rot="5400000">
            <a:off x="6915922" y="2947779"/>
            <a:ext cx="4748589" cy="140996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40" name="Shape 240"/>
          <p:cNvSpPr txBox="1"/>
          <p:nvPr>
            <p:ph idx="1" type="body"/>
          </p:nvPr>
        </p:nvSpPr>
        <p:spPr>
          <a:xfrm rot="5400000">
            <a:off x="1908671" y="524749"/>
            <a:ext cx="4748589" cy="6256025"/>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41" name="Shape 241"/>
          <p:cNvSpPr txBox="1"/>
          <p:nvPr>
            <p:ph idx="10" type="dt"/>
          </p:nvPr>
        </p:nvSpPr>
        <p:spPr>
          <a:xfrm>
            <a:off x="10653103" y="6391837"/>
            <a:ext cx="992134"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42" name="Shape 242"/>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43" name="Shape 243"/>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244" name="Shape 24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1154954" y="973667"/>
            <a:ext cx="8761412"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4" name="Shape 34"/>
          <p:cNvSpPr txBox="1"/>
          <p:nvPr>
            <p:ph idx="1" type="body"/>
          </p:nvPr>
        </p:nvSpPr>
        <p:spPr>
          <a:xfrm>
            <a:off x="1154954" y="2603500"/>
            <a:ext cx="8825659" cy="341629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Shape 35"/>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Shape 36"/>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Shape 37"/>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8" name="Shape 38"/>
        <p:cNvGrpSpPr/>
        <p:nvPr/>
      </p:nvGrpSpPr>
      <p:grpSpPr>
        <a:xfrm>
          <a:off x="0" y="0"/>
          <a:ext cx="0" cy="0"/>
          <a:chOff x="0" y="0"/>
          <a:chExt cx="0" cy="0"/>
        </a:xfrm>
      </p:grpSpPr>
      <p:grpSp>
        <p:nvGrpSpPr>
          <p:cNvPr id="39" name="Shape 39"/>
          <p:cNvGrpSpPr/>
          <p:nvPr/>
        </p:nvGrpSpPr>
        <p:grpSpPr>
          <a:xfrm>
            <a:off x="0" y="0"/>
            <a:ext cx="12192000" cy="6858000"/>
            <a:chOff x="0" y="0"/>
            <a:chExt cx="12192000" cy="6858000"/>
          </a:xfrm>
        </p:grpSpPr>
        <p:sp>
          <p:nvSpPr>
            <p:cNvPr id="40" name="Shape 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7289800" y="402164"/>
              <a:ext cx="4478864" cy="605366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3787244" y="2801721"/>
              <a:ext cx="6053669"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 name="Shape 48"/>
            <p:cNvSpPr/>
            <p:nvPr/>
          </p:nvSpPr>
          <p:spPr>
            <a:xfrm rot="-5677511">
              <a:off x="4698352" y="1826078"/>
              <a:ext cx="3299406"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0" name="Shape 50"/>
          <p:cNvSpPr txBox="1"/>
          <p:nvPr>
            <p:ph type="title"/>
          </p:nvPr>
        </p:nvSpPr>
        <p:spPr>
          <a:xfrm>
            <a:off x="1154954" y="2677644"/>
            <a:ext cx="4351025" cy="228382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6895559" y="2677643"/>
            <a:ext cx="3757544" cy="2283824"/>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2" name="Shape 52"/>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3" name="Shape 53"/>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Shape 54"/>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6" name="Shape 56"/>
        <p:cNvGrpSpPr/>
        <p:nvPr/>
      </p:nvGrpSpPr>
      <p:grpSpPr>
        <a:xfrm>
          <a:off x="0" y="0"/>
          <a:ext cx="0" cy="0"/>
          <a:chOff x="0" y="0"/>
          <a:chExt cx="0" cy="0"/>
        </a:xfrm>
      </p:grpSpPr>
      <p:sp>
        <p:nvSpPr>
          <p:cNvPr id="57" name="Shape 57"/>
          <p:cNvSpPr txBox="1"/>
          <p:nvPr>
            <p:ph type="title"/>
          </p:nvPr>
        </p:nvSpPr>
        <p:spPr>
          <a:xfrm>
            <a:off x="1154954" y="973667"/>
            <a:ext cx="8761412"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8" name="Shape 58"/>
          <p:cNvSpPr txBox="1"/>
          <p:nvPr>
            <p:ph idx="1" type="body"/>
          </p:nvPr>
        </p:nvSpPr>
        <p:spPr>
          <a:xfrm>
            <a:off x="1154954" y="2603500"/>
            <a:ext cx="4825158" cy="3416301"/>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9" name="Shape 59"/>
          <p:cNvSpPr txBox="1"/>
          <p:nvPr>
            <p:ph idx="2" type="body"/>
          </p:nvPr>
        </p:nvSpPr>
        <p:spPr>
          <a:xfrm>
            <a:off x="6208712" y="2603500"/>
            <a:ext cx="4825158" cy="341629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0" name="Shape 60"/>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61" name="Shape 61"/>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62" name="Shape 6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1154954" y="973667"/>
            <a:ext cx="8761412"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5" name="Shape 65"/>
          <p:cNvSpPr txBox="1"/>
          <p:nvPr>
            <p:ph idx="1" type="body"/>
          </p:nvPr>
        </p:nvSpPr>
        <p:spPr>
          <a:xfrm>
            <a:off x="1154954" y="2603500"/>
            <a:ext cx="4825157"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6" name="Shape 66"/>
          <p:cNvSpPr txBox="1"/>
          <p:nvPr>
            <p:ph idx="2" type="body"/>
          </p:nvPr>
        </p:nvSpPr>
        <p:spPr>
          <a:xfrm>
            <a:off x="1154954" y="3179761"/>
            <a:ext cx="4825158" cy="284003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7" name="Shape 67"/>
          <p:cNvSpPr txBox="1"/>
          <p:nvPr>
            <p:ph idx="3" type="body"/>
          </p:nvPr>
        </p:nvSpPr>
        <p:spPr>
          <a:xfrm>
            <a:off x="6208712" y="2603500"/>
            <a:ext cx="4825158"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8" name="Shape 68"/>
          <p:cNvSpPr txBox="1"/>
          <p:nvPr>
            <p:ph idx="4" type="body"/>
          </p:nvPr>
        </p:nvSpPr>
        <p:spPr>
          <a:xfrm>
            <a:off x="6208712" y="3179761"/>
            <a:ext cx="4825158" cy="284003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9" name="Shape 69"/>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0" name="Shape 70"/>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1" name="Shape 7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2" name="Shape 72"/>
        <p:cNvGrpSpPr/>
        <p:nvPr/>
      </p:nvGrpSpPr>
      <p:grpSpPr>
        <a:xfrm>
          <a:off x="0" y="0"/>
          <a:ext cx="0" cy="0"/>
          <a:chOff x="0" y="0"/>
          <a:chExt cx="0" cy="0"/>
        </a:xfrm>
      </p:grpSpPr>
      <p:sp>
        <p:nvSpPr>
          <p:cNvPr id="73" name="Shape 73"/>
          <p:cNvSpPr txBox="1"/>
          <p:nvPr>
            <p:ph type="title"/>
          </p:nvPr>
        </p:nvSpPr>
        <p:spPr>
          <a:xfrm>
            <a:off x="1154954" y="973667"/>
            <a:ext cx="8761412"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4" name="Shape 74"/>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Shape 75"/>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Shape 7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7" name="Shape 77"/>
        <p:cNvGrpSpPr/>
        <p:nvPr/>
      </p:nvGrpSpPr>
      <p:grpSpPr>
        <a:xfrm>
          <a:off x="0" y="0"/>
          <a:ext cx="0" cy="0"/>
          <a:chOff x="0" y="0"/>
          <a:chExt cx="0" cy="0"/>
        </a:xfrm>
      </p:grpSpPr>
      <p:sp>
        <p:nvSpPr>
          <p:cNvPr id="78" name="Shape 78"/>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9" name="Shape 79"/>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Shape 80"/>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81" name="Shape 8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2" name="Shape 82"/>
        <p:cNvGrpSpPr/>
        <p:nvPr/>
      </p:nvGrpSpPr>
      <p:grpSpPr>
        <a:xfrm>
          <a:off x="0" y="0"/>
          <a:ext cx="0" cy="0"/>
          <a:chOff x="0" y="0"/>
          <a:chExt cx="0" cy="0"/>
        </a:xfrm>
      </p:grpSpPr>
      <p:grpSp>
        <p:nvGrpSpPr>
          <p:cNvPr id="83" name="Shape 83"/>
          <p:cNvGrpSpPr/>
          <p:nvPr/>
        </p:nvGrpSpPr>
        <p:grpSpPr>
          <a:xfrm>
            <a:off x="0" y="0"/>
            <a:ext cx="12192000" cy="6858000"/>
            <a:chOff x="0" y="0"/>
            <a:chExt cx="12192000" cy="6858000"/>
          </a:xfrm>
        </p:grpSpPr>
        <p:sp>
          <p:nvSpPr>
            <p:cNvPr id="84" name="Shape 8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5713412" y="402164"/>
              <a:ext cx="6055252" cy="605366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rot="-5677511">
              <a:off x="3140484" y="1826078"/>
              <a:ext cx="3299406"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rot="-5400000">
              <a:off x="2229376" y="2801721"/>
              <a:ext cx="6053669"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3" name="Shape 93"/>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4" name="Shape 94"/>
          <p:cNvSpPr txBox="1"/>
          <p:nvPr>
            <p:ph type="title"/>
          </p:nvPr>
        </p:nvSpPr>
        <p:spPr>
          <a:xfrm>
            <a:off x="1154954" y="1295400"/>
            <a:ext cx="2793158" cy="1600199"/>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5" name="Shape 95"/>
          <p:cNvSpPr txBox="1"/>
          <p:nvPr>
            <p:ph idx="1" type="body"/>
          </p:nvPr>
        </p:nvSpPr>
        <p:spPr>
          <a:xfrm>
            <a:off x="5781146" y="1447800"/>
            <a:ext cx="5190065" cy="4572000"/>
          </a:xfrm>
          <a:prstGeom prst="rect">
            <a:avLst/>
          </a:prstGeom>
          <a:noFill/>
          <a:ln>
            <a:noFill/>
          </a:ln>
        </p:spPr>
        <p:txBody>
          <a:bodyPr anchorCtr="0" anchor="ctr"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6" name="Shape 96"/>
          <p:cNvSpPr txBox="1"/>
          <p:nvPr>
            <p:ph idx="2" type="body"/>
          </p:nvPr>
        </p:nvSpPr>
        <p:spPr>
          <a:xfrm>
            <a:off x="1154954" y="3129280"/>
            <a:ext cx="2793158" cy="2895598"/>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7" name="Shape 97"/>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98" name="Shape 98"/>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99" name="Shape 99"/>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00" name="Shape 10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1" name="Shape 101"/>
        <p:cNvGrpSpPr/>
        <p:nvPr/>
      </p:nvGrpSpPr>
      <p:grpSpPr>
        <a:xfrm>
          <a:off x="0" y="0"/>
          <a:ext cx="0" cy="0"/>
          <a:chOff x="0" y="0"/>
          <a:chExt cx="0" cy="0"/>
        </a:xfrm>
      </p:grpSpPr>
      <p:grpSp>
        <p:nvGrpSpPr>
          <p:cNvPr id="102" name="Shape 102"/>
          <p:cNvGrpSpPr/>
          <p:nvPr/>
        </p:nvGrpSpPr>
        <p:grpSpPr>
          <a:xfrm>
            <a:off x="0" y="0"/>
            <a:ext cx="12192000" cy="6858000"/>
            <a:chOff x="0" y="0"/>
            <a:chExt cx="12192000" cy="6858000"/>
          </a:xfrm>
        </p:grpSpPr>
        <p:sp>
          <p:nvSpPr>
            <p:cNvPr id="103" name="Shape 10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6172200" y="402164"/>
              <a:ext cx="5596464" cy="605366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rot="-5677511">
              <a:off x="4203593" y="1826078"/>
              <a:ext cx="3299406" cy="440923"/>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5400000">
              <a:off x="3295431" y="2801721"/>
              <a:ext cx="6053669"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2" name="Shape 112"/>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3" name="Shape 113"/>
          <p:cNvSpPr txBox="1"/>
          <p:nvPr>
            <p:ph type="title"/>
          </p:nvPr>
        </p:nvSpPr>
        <p:spPr>
          <a:xfrm>
            <a:off x="1154954" y="1693333"/>
            <a:ext cx="3865134" cy="1735666"/>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4" name="Shape 114"/>
          <p:cNvSpPr/>
          <p:nvPr>
            <p:ph idx="2" type="pic"/>
          </p:nvPr>
        </p:nvSpPr>
        <p:spPr>
          <a:xfrm>
            <a:off x="6547869" y="1143000"/>
            <a:ext cx="3227193" cy="4572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Shape 115"/>
          <p:cNvSpPr txBox="1"/>
          <p:nvPr>
            <p:ph idx="1" type="body"/>
          </p:nvPr>
        </p:nvSpPr>
        <p:spPr>
          <a:xfrm>
            <a:off x="1154954" y="3657600"/>
            <a:ext cx="3859212" cy="13715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6" name="Shape 116"/>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Shape 117"/>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Shape 118"/>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19" name="Shape 11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0"/>
            <a:ext cx="12192000" cy="6858000"/>
            <a:chOff x="0" y="0"/>
            <a:chExt cx="12192000" cy="6858000"/>
          </a:xfrm>
        </p:grpSpPr>
        <p:sp>
          <p:nvSpPr>
            <p:cNvPr id="7" name="Shape 7"/>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8" name="Shape 8"/>
            <p:cNvSpPr/>
            <p:nvPr/>
          </p:nvSpPr>
          <p:spPr>
            <a:xfrm>
              <a:off x="0" y="2667000"/>
              <a:ext cx="4190999" cy="4190999"/>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9" name="Shape 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0" name="Shape 10"/>
            <p:cNvSpPr/>
            <p:nvPr/>
          </p:nvSpPr>
          <p:spPr>
            <a:xfrm>
              <a:off x="8609011" y="5867400"/>
              <a:ext cx="990599" cy="990599"/>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8609011"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7999411" y="8463"/>
              <a:ext cx="1600199" cy="1600199"/>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rot="-589932">
              <a:off x="8490951" y="1797516"/>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459506" y="1866405"/>
              <a:ext cx="11277600" cy="4533899"/>
            </a:xfrm>
            <a:custGeom>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5" name="Shape 15"/>
            <p:cNvSpPr/>
            <p:nvPr/>
          </p:nvSpPr>
          <p:spPr>
            <a:xfrm>
              <a:off x="0" y="1586"/>
              <a:ext cx="12192000" cy="6856412"/>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 name="Shape 16"/>
          <p:cNvSpPr txBox="1"/>
          <p:nvPr>
            <p:ph type="title"/>
          </p:nvPr>
        </p:nvSpPr>
        <p:spPr>
          <a:xfrm>
            <a:off x="1154954" y="973667"/>
            <a:ext cx="8761412" cy="706964"/>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7" name="Shape 17"/>
          <p:cNvSpPr txBox="1"/>
          <p:nvPr>
            <p:ph idx="1" type="body"/>
          </p:nvPr>
        </p:nvSpPr>
        <p:spPr>
          <a:xfrm>
            <a:off x="1154954" y="2603500"/>
            <a:ext cx="8761412" cy="341629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Shape 18"/>
          <p:cNvSpPr txBox="1"/>
          <p:nvPr>
            <p:ph idx="10" type="dt"/>
          </p:nvPr>
        </p:nvSpPr>
        <p:spPr>
          <a:xfrm>
            <a:off x="10653103" y="6391837"/>
            <a:ext cx="990598" cy="304798"/>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Shape 19"/>
          <p:cNvSpPr txBox="1"/>
          <p:nvPr>
            <p:ph idx="11" type="ftr"/>
          </p:nvPr>
        </p:nvSpPr>
        <p:spPr>
          <a:xfrm>
            <a:off x="561110" y="6391837"/>
            <a:ext cx="3859794" cy="304801"/>
          </a:xfrm>
          <a:prstGeom prst="rect">
            <a:avLst/>
          </a:prstGeom>
          <a:noFill/>
          <a:ln>
            <a:noFill/>
          </a:ln>
        </p:spPr>
        <p:txBody>
          <a:bodyPr anchorCtr="0" anchor="ctr" bIns="91425" lIns="91425" rIns="91425" tIns="91425"/>
          <a:lstStyle>
            <a:lvl1pPr indent="0" lvl="0" marL="0" marR="0" rtl="0" algn="l">
              <a:spcBef>
                <a:spcPts val="0"/>
              </a:spcBef>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Shape 20"/>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21" name="Shape 2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ctrTitle"/>
          </p:nvPr>
        </p:nvSpPr>
        <p:spPr>
          <a:xfrm>
            <a:off x="1154954" y="2099733"/>
            <a:ext cx="8825657" cy="2677648"/>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Century Gothic"/>
              <a:buNone/>
            </a:pPr>
            <a:r>
              <a:rPr b="0" i="0" lang="en-US" sz="5400" u="none" cap="none" strike="noStrike">
                <a:solidFill>
                  <a:schemeClr val="lt2"/>
                </a:solidFill>
                <a:latin typeface="Century Gothic"/>
                <a:ea typeface="Century Gothic"/>
                <a:cs typeface="Century Gothic"/>
                <a:sym typeface="Century Gothic"/>
              </a:rPr>
              <a:t>SQL to XML Converter	</a:t>
            </a:r>
          </a:p>
        </p:txBody>
      </p:sp>
      <p:sp>
        <p:nvSpPr>
          <p:cNvPr id="250" name="Shape 250"/>
          <p:cNvSpPr txBox="1"/>
          <p:nvPr>
            <p:ph idx="1" type="subTitle"/>
          </p:nvPr>
        </p:nvSpPr>
        <p:spPr>
          <a:xfrm>
            <a:off x="1154954" y="4777380"/>
            <a:ext cx="9233644" cy="107731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Noto Sans Symbols"/>
              <a:buNone/>
            </a:pPr>
            <a:r>
              <a:rPr b="0" i="0" lang="en-US" sz="1665" u="none" cap="none" strike="noStrike">
                <a:solidFill>
                  <a:srgbClr val="EE52A4"/>
                </a:solidFill>
                <a:latin typeface="Century Gothic"/>
                <a:ea typeface="Century Gothic"/>
                <a:cs typeface="Century Gothic"/>
                <a:sym typeface="Century Gothic"/>
              </a:rPr>
              <a:t>MATTHEW BOYETTE, ERIC GURVITZ, </a:t>
            </a:r>
          </a:p>
          <a:p>
            <a:pPr indent="0" lvl="0" marL="0" marR="0" rtl="0" algn="l">
              <a:lnSpc>
                <a:spcPct val="90000"/>
              </a:lnSpc>
              <a:spcBef>
                <a:spcPts val="1000"/>
              </a:spcBef>
              <a:spcAft>
                <a:spcPts val="0"/>
              </a:spcAft>
              <a:buClr>
                <a:schemeClr val="accent1"/>
              </a:buClr>
              <a:buSzPct val="25000"/>
              <a:buFont typeface="Noto Sans Symbols"/>
              <a:buNone/>
            </a:pPr>
            <a:r>
              <a:rPr b="0" i="0" lang="en-US" sz="1665" u="none" cap="none" strike="noStrike">
                <a:solidFill>
                  <a:srgbClr val="EE52A4"/>
                </a:solidFill>
                <a:latin typeface="Century Gothic"/>
                <a:ea typeface="Century Gothic"/>
                <a:cs typeface="Century Gothic"/>
                <a:sym typeface="Century Gothic"/>
              </a:rPr>
              <a:t>MERRILLEE PALMER, TERRY SANTILLI, </a:t>
            </a:r>
          </a:p>
          <a:p>
            <a:pPr indent="0" lvl="0" marL="0" marR="0" rtl="0" algn="l">
              <a:lnSpc>
                <a:spcPct val="90000"/>
              </a:lnSpc>
              <a:spcBef>
                <a:spcPts val="1000"/>
              </a:spcBef>
              <a:spcAft>
                <a:spcPts val="0"/>
              </a:spcAft>
              <a:buClr>
                <a:schemeClr val="accent1"/>
              </a:buClr>
              <a:buSzPct val="25000"/>
              <a:buFont typeface="Noto Sans Symbols"/>
              <a:buNone/>
            </a:pPr>
            <a:r>
              <a:rPr b="0" i="0" lang="en-US" sz="1665" u="none" cap="none" strike="noStrike">
                <a:solidFill>
                  <a:srgbClr val="EE52A4"/>
                </a:solidFill>
                <a:latin typeface="Century Gothic"/>
                <a:ea typeface="Century Gothic"/>
                <a:cs typeface="Century Gothic"/>
                <a:sym typeface="Century Gothic"/>
              </a:rPr>
              <a:t>JOHN SCHUMM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1154954" y="1693333"/>
            <a:ext cx="3865200" cy="1735800"/>
          </a:xfrm>
          <a:prstGeom prst="rect">
            <a:avLst/>
          </a:prstGeom>
        </p:spPr>
        <p:txBody>
          <a:bodyPr anchorCtr="0" anchor="b" bIns="91425" lIns="91425" rIns="91425" tIns="91425">
            <a:noAutofit/>
          </a:bodyPr>
          <a:lstStyle/>
          <a:p>
            <a:pPr lvl="0">
              <a:spcBef>
                <a:spcPts val="0"/>
              </a:spcBef>
              <a:buNone/>
            </a:pPr>
            <a:r>
              <a:rPr lang="en-US"/>
              <a:t>Example Query Parse Tree 1</a:t>
            </a:r>
          </a:p>
        </p:txBody>
      </p:sp>
      <p:sp>
        <p:nvSpPr>
          <p:cNvPr id="304" name="Shape 304"/>
          <p:cNvSpPr txBox="1"/>
          <p:nvPr>
            <p:ph idx="1" type="body"/>
          </p:nvPr>
        </p:nvSpPr>
        <p:spPr>
          <a:xfrm>
            <a:off x="1154954" y="3657600"/>
            <a:ext cx="3859200" cy="1371600"/>
          </a:xfrm>
          <a:prstGeom prst="rect">
            <a:avLst/>
          </a:prstGeom>
        </p:spPr>
        <p:txBody>
          <a:bodyPr anchorCtr="0" anchor="t" bIns="91425" lIns="91425" rIns="91425" tIns="91425">
            <a:noAutofit/>
          </a:bodyPr>
          <a:lstStyle/>
          <a:p>
            <a:pPr lvl="0">
              <a:spcBef>
                <a:spcPts val="0"/>
              </a:spcBef>
              <a:buNone/>
            </a:pPr>
            <a:r>
              <a:rPr lang="en-US"/>
              <a:t>SELECT S.SNO, S.CITY</a:t>
            </a:r>
          </a:p>
          <a:p>
            <a:pPr lvl="0">
              <a:spcBef>
                <a:spcPts val="0"/>
              </a:spcBef>
              <a:buNone/>
            </a:pPr>
            <a:r>
              <a:rPr lang="en-US"/>
              <a:t>FROM S</a:t>
            </a:r>
          </a:p>
        </p:txBody>
      </p:sp>
      <p:pic>
        <p:nvPicPr>
          <p:cNvPr descr="ExampleQuery1.png" id="305" name="Shape 305"/>
          <p:cNvPicPr preferRelativeResize="0"/>
          <p:nvPr/>
        </p:nvPicPr>
        <p:blipFill>
          <a:blip r:embed="rId3">
            <a:alphaModFix/>
          </a:blip>
          <a:stretch>
            <a:fillRect/>
          </a:stretch>
        </p:blipFill>
        <p:spPr>
          <a:xfrm>
            <a:off x="6024698" y="0"/>
            <a:ext cx="4326950"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1154954" y="1693333"/>
            <a:ext cx="3865200" cy="1735800"/>
          </a:xfrm>
          <a:prstGeom prst="rect">
            <a:avLst/>
          </a:prstGeom>
        </p:spPr>
        <p:txBody>
          <a:bodyPr anchorCtr="0" anchor="b" bIns="91425" lIns="91425" rIns="91425" tIns="91425">
            <a:noAutofit/>
          </a:bodyPr>
          <a:lstStyle/>
          <a:p>
            <a:pPr lvl="0">
              <a:spcBef>
                <a:spcPts val="0"/>
              </a:spcBef>
              <a:buClr>
                <a:schemeClr val="dk1"/>
              </a:buClr>
              <a:buSzPct val="30555"/>
              <a:buFont typeface="Arial"/>
              <a:buNone/>
            </a:pPr>
            <a:r>
              <a:rPr lang="en-US"/>
              <a:t>Example Query Parse Tree 2</a:t>
            </a:r>
          </a:p>
        </p:txBody>
      </p:sp>
      <p:sp>
        <p:nvSpPr>
          <p:cNvPr id="311" name="Shape 311"/>
          <p:cNvSpPr txBox="1"/>
          <p:nvPr>
            <p:ph idx="1" type="body"/>
          </p:nvPr>
        </p:nvSpPr>
        <p:spPr>
          <a:xfrm>
            <a:off x="1154954" y="3657600"/>
            <a:ext cx="3859200" cy="1371600"/>
          </a:xfrm>
          <a:prstGeom prst="rect">
            <a:avLst/>
          </a:prstGeom>
        </p:spPr>
        <p:txBody>
          <a:bodyPr anchorCtr="0" anchor="t" bIns="91425" lIns="91425" rIns="91425" tIns="91425">
            <a:noAutofit/>
          </a:bodyPr>
          <a:lstStyle/>
          <a:p>
            <a:pPr lvl="0" rtl="0" algn="just">
              <a:spcBef>
                <a:spcPts val="0"/>
              </a:spcBef>
              <a:buNone/>
            </a:pPr>
            <a:r>
              <a:rPr lang="en-US"/>
              <a:t>SELECT Faculty.FacultyNumber</a:t>
            </a:r>
          </a:p>
          <a:p>
            <a:pPr lvl="0" algn="just">
              <a:spcBef>
                <a:spcPts val="0"/>
              </a:spcBef>
              <a:buNone/>
            </a:pPr>
            <a:r>
              <a:rPr lang="en-US"/>
              <a:t>AS FacNum</a:t>
            </a:r>
          </a:p>
          <a:p>
            <a:pPr lvl="0" algn="just">
              <a:spcBef>
                <a:spcPts val="0"/>
              </a:spcBef>
              <a:buNone/>
            </a:pPr>
            <a:r>
              <a:rPr lang="en-US"/>
              <a:t>FROM Faculty</a:t>
            </a:r>
          </a:p>
        </p:txBody>
      </p:sp>
      <p:pic>
        <p:nvPicPr>
          <p:cNvPr descr="ExampleQuery2.png" id="312" name="Shape 312"/>
          <p:cNvPicPr preferRelativeResize="0"/>
          <p:nvPr/>
        </p:nvPicPr>
        <p:blipFill>
          <a:blip r:embed="rId3">
            <a:alphaModFix/>
          </a:blip>
          <a:stretch>
            <a:fillRect/>
          </a:stretch>
        </p:blipFill>
        <p:spPr>
          <a:xfrm>
            <a:off x="6233700" y="0"/>
            <a:ext cx="39535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1154954" y="1693333"/>
            <a:ext cx="3865200" cy="1735800"/>
          </a:xfrm>
          <a:prstGeom prst="rect">
            <a:avLst/>
          </a:prstGeom>
        </p:spPr>
        <p:txBody>
          <a:bodyPr anchorCtr="0" anchor="b" bIns="91425" lIns="91425" rIns="91425" tIns="91425">
            <a:noAutofit/>
          </a:bodyPr>
          <a:lstStyle/>
          <a:p>
            <a:pPr lvl="0">
              <a:spcBef>
                <a:spcPts val="0"/>
              </a:spcBef>
              <a:buClr>
                <a:schemeClr val="dk1"/>
              </a:buClr>
              <a:buSzPct val="30555"/>
              <a:buFont typeface="Arial"/>
              <a:buNone/>
            </a:pPr>
            <a:r>
              <a:rPr lang="en-US"/>
              <a:t>Example Query Parse Tree 3</a:t>
            </a:r>
          </a:p>
        </p:txBody>
      </p:sp>
      <p:sp>
        <p:nvSpPr>
          <p:cNvPr id="318" name="Shape 318"/>
          <p:cNvSpPr txBox="1"/>
          <p:nvPr>
            <p:ph idx="1" type="body"/>
          </p:nvPr>
        </p:nvSpPr>
        <p:spPr>
          <a:xfrm>
            <a:off x="1154954" y="3657600"/>
            <a:ext cx="3859200" cy="1371600"/>
          </a:xfrm>
          <a:prstGeom prst="rect">
            <a:avLst/>
          </a:prstGeom>
        </p:spPr>
        <p:txBody>
          <a:bodyPr anchorCtr="0" anchor="t" bIns="91425" lIns="91425" rIns="91425" tIns="91425">
            <a:noAutofit/>
          </a:bodyPr>
          <a:lstStyle/>
          <a:p>
            <a:pPr lvl="0">
              <a:spcBef>
                <a:spcPts val="0"/>
              </a:spcBef>
              <a:buNone/>
            </a:pPr>
            <a:r>
              <a:rPr lang="en-US"/>
              <a:t>SELECT *</a:t>
            </a:r>
          </a:p>
          <a:p>
            <a:pPr lvl="0">
              <a:spcBef>
                <a:spcPts val="0"/>
              </a:spcBef>
              <a:buNone/>
            </a:pPr>
            <a:r>
              <a:rPr lang="en-US"/>
              <a:t>FROM JAG.S</a:t>
            </a:r>
          </a:p>
          <a:p>
            <a:pPr lvl="0">
              <a:spcBef>
                <a:spcPts val="0"/>
              </a:spcBef>
              <a:buNone/>
            </a:pPr>
            <a:r>
              <a:rPr lang="en-US"/>
              <a:t>WHERE CITY = 'Chicago'</a:t>
            </a:r>
          </a:p>
        </p:txBody>
      </p:sp>
      <p:pic>
        <p:nvPicPr>
          <p:cNvPr descr="ExampleQuery3.png" id="319" name="Shape 319"/>
          <p:cNvPicPr preferRelativeResize="0"/>
          <p:nvPr/>
        </p:nvPicPr>
        <p:blipFill>
          <a:blip r:embed="rId3">
            <a:alphaModFix/>
          </a:blip>
          <a:stretch>
            <a:fillRect/>
          </a:stretch>
        </p:blipFill>
        <p:spPr>
          <a:xfrm>
            <a:off x="6167475" y="0"/>
            <a:ext cx="4086425"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b="0" i="0" lang="en-US" sz="3600" u="none" cap="none" strike="noStrike">
                <a:solidFill>
                  <a:schemeClr val="lt2"/>
                </a:solidFill>
                <a:latin typeface="Century Gothic"/>
                <a:ea typeface="Century Gothic"/>
                <a:cs typeface="Century Gothic"/>
                <a:sym typeface="Century Gothic"/>
              </a:rPr>
              <a:t>Software Implementation</a:t>
            </a:r>
          </a:p>
        </p:txBody>
      </p:sp>
      <p:sp>
        <p:nvSpPr>
          <p:cNvPr id="325" name="Shape 325"/>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Java</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Modular approach</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1154954" y="973667"/>
            <a:ext cx="8761500" cy="707100"/>
          </a:xfrm>
          <a:prstGeom prst="rect">
            <a:avLst/>
          </a:prstGeom>
        </p:spPr>
        <p:txBody>
          <a:bodyPr anchorCtr="0" anchor="ctr" bIns="91425" lIns="91425" rIns="91425" tIns="91425">
            <a:noAutofit/>
          </a:bodyPr>
          <a:lstStyle/>
          <a:p>
            <a:pPr lvl="0">
              <a:spcBef>
                <a:spcPts val="0"/>
              </a:spcBef>
              <a:buNone/>
            </a:pPr>
            <a:r>
              <a:rPr lang="en-US"/>
              <a:t>Database Connectivity</a:t>
            </a:r>
          </a:p>
        </p:txBody>
      </p:sp>
      <p:sp>
        <p:nvSpPr>
          <p:cNvPr id="331" name="Shape 331"/>
          <p:cNvSpPr txBox="1"/>
          <p:nvPr>
            <p:ph idx="1" type="body"/>
          </p:nvPr>
        </p:nvSpPr>
        <p:spPr>
          <a:xfrm>
            <a:off x="1154954" y="2603500"/>
            <a:ext cx="8825700" cy="3416400"/>
          </a:xfrm>
          <a:prstGeom prst="rect">
            <a:avLst/>
          </a:prstGeom>
        </p:spPr>
        <p:txBody>
          <a:bodyPr anchorCtr="0" anchor="t" bIns="91425" lIns="91425" rIns="91425" tIns="91425">
            <a:noAutofit/>
          </a:bodyPr>
          <a:lstStyle/>
          <a:p>
            <a:pPr lvl="0" algn="just">
              <a:spcBef>
                <a:spcPts val="0"/>
              </a:spcBef>
              <a:buNone/>
            </a:pPr>
            <a:r>
              <a:rPr lang="en-US"/>
              <a:t>Our program connects to the database, executes the input query (which does not necessarily have to be a SELECT statement), caches the result in a CachedRowSet object, and then disconnects from the server. All remaining operations occur on cached data. When a new String is to be processed, a new object is created to handle it. For especially large tables, the XML conversion process could be lengthy. Therefore we don’t want to have to stay connected to the server the entire time.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lang="en-US"/>
              <a:t>Menu Display</a:t>
            </a:r>
          </a:p>
        </p:txBody>
      </p:sp>
      <p:sp>
        <p:nvSpPr>
          <p:cNvPr id="337" name="Shape 337"/>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id="338" name="Shape 338"/>
          <p:cNvPicPr preferRelativeResize="0"/>
          <p:nvPr/>
        </p:nvPicPr>
        <p:blipFill rotWithShape="1">
          <a:blip r:embed="rId3">
            <a:alphaModFix/>
          </a:blip>
          <a:srcRect b="57116" l="11513" r="46450" t="25267"/>
          <a:stretch/>
        </p:blipFill>
        <p:spPr>
          <a:xfrm>
            <a:off x="817575" y="2672425"/>
            <a:ext cx="10146900" cy="239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1154954" y="973667"/>
            <a:ext cx="8761500" cy="707100"/>
          </a:xfrm>
          <a:prstGeom prst="rect">
            <a:avLst/>
          </a:prstGeom>
        </p:spPr>
        <p:txBody>
          <a:bodyPr anchorCtr="0" anchor="ctr" bIns="91425" lIns="91425" rIns="91425" tIns="91425">
            <a:noAutofit/>
          </a:bodyPr>
          <a:lstStyle/>
          <a:p>
            <a:pPr lvl="0">
              <a:spcBef>
                <a:spcPts val="0"/>
              </a:spcBef>
              <a:buNone/>
            </a:pPr>
            <a:r>
              <a:rPr lang="en-US"/>
              <a:t>Displays and Results</a:t>
            </a:r>
          </a:p>
        </p:txBody>
      </p:sp>
      <p:sp>
        <p:nvSpPr>
          <p:cNvPr id="344" name="Shape 344"/>
          <p:cNvSpPr txBox="1"/>
          <p:nvPr>
            <p:ph idx="1" type="body"/>
          </p:nvPr>
        </p:nvSpPr>
        <p:spPr>
          <a:xfrm>
            <a:off x="1154954" y="2603500"/>
            <a:ext cx="88257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45" name="Shape 345"/>
          <p:cNvPicPr preferRelativeResize="0"/>
          <p:nvPr/>
        </p:nvPicPr>
        <p:blipFill rotWithShape="1">
          <a:blip r:embed="rId3">
            <a:alphaModFix/>
          </a:blip>
          <a:srcRect b="10538" l="0" r="0" t="0"/>
          <a:stretch/>
        </p:blipFill>
        <p:spPr>
          <a:xfrm>
            <a:off x="1154950" y="2097150"/>
            <a:ext cx="9454550" cy="476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b="0" i="0" lang="en-US" sz="3600" u="none" cap="none" strike="noStrike">
                <a:solidFill>
                  <a:schemeClr val="lt2"/>
                </a:solidFill>
                <a:latin typeface="Century Gothic"/>
                <a:ea typeface="Century Gothic"/>
                <a:cs typeface="Century Gothic"/>
                <a:sym typeface="Century Gothic"/>
              </a:rPr>
              <a:t>SQL to XML Conversion</a:t>
            </a:r>
          </a:p>
        </p:txBody>
      </p:sp>
      <p:sp>
        <p:nvSpPr>
          <p:cNvPr id="256" name="Shape 256"/>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SQL – Structured Query Language</a:t>
            </a:r>
          </a:p>
          <a:p>
            <a:pPr indent="-285750" lvl="1" marL="742950" marR="0" rtl="0" algn="l">
              <a:spcBef>
                <a:spcPts val="1000"/>
              </a:spcBef>
              <a:spcAft>
                <a:spcPts val="0"/>
              </a:spcAft>
              <a:buClr>
                <a:schemeClr val="accent1"/>
              </a:buClr>
              <a:buSzPct val="80000"/>
              <a:buFont typeface="Noto Sans Symbols"/>
              <a:buChar char="▶"/>
            </a:pPr>
            <a:r>
              <a:rPr lang="en-US"/>
              <a:t>Tabular data - information contained in matrix.</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XML – Extensible Markup Language</a:t>
            </a:r>
          </a:p>
          <a:p>
            <a:pPr indent="-285750" lvl="1" marL="742950" marR="0" rtl="0" algn="l">
              <a:spcBef>
                <a:spcPts val="1000"/>
              </a:spcBef>
              <a:spcAft>
                <a:spcPts val="0"/>
              </a:spcAft>
              <a:buClr>
                <a:schemeClr val="accent1"/>
              </a:buClr>
              <a:buSzPct val="80000"/>
              <a:buFont typeface="Noto Sans Symbols"/>
              <a:buChar char="▶"/>
            </a:pPr>
            <a:r>
              <a:rPr b="0" i="0" lang="en-US" sz="1600" u="none" cap="none" strike="noStrike">
                <a:solidFill>
                  <a:srgbClr val="3F3F3F"/>
                </a:solidFill>
                <a:latin typeface="Century Gothic"/>
                <a:ea typeface="Century Gothic"/>
                <a:cs typeface="Century Gothic"/>
                <a:sym typeface="Century Gothic"/>
              </a:rPr>
              <a:t>Tags/Values - information contained in hierarchical entit</a:t>
            </a:r>
            <a:r>
              <a:rPr lang="en-US"/>
              <a:t>ies.</a:t>
            </a:r>
          </a:p>
          <a:p>
            <a:pPr lvl="0" marR="0" rtl="0" algn="l">
              <a:spcBef>
                <a:spcPts val="1000"/>
              </a:spcBef>
              <a:spcAft>
                <a:spcPts val="0"/>
              </a:spcAft>
              <a:buClr>
                <a:schemeClr val="accent1"/>
              </a:buClr>
              <a:buSzPct val="79999"/>
              <a:buFont typeface="Noto Sans Symbols"/>
              <a:buChar char="▶"/>
            </a:pPr>
            <a:r>
              <a:rPr lang="en-US"/>
              <a:t>SQL is great for working with data, but XML is better suited for long-term storage. XML is often used as a transport format in configuration files and inter-process 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b="0" i="0" lang="en-US" sz="3600" u="none" cap="none" strike="noStrike">
                <a:solidFill>
                  <a:schemeClr val="lt2"/>
                </a:solidFill>
                <a:latin typeface="Century Gothic"/>
                <a:ea typeface="Century Gothic"/>
                <a:cs typeface="Century Gothic"/>
                <a:sym typeface="Century Gothic"/>
              </a:rPr>
              <a:t>XML Paradigm</a:t>
            </a:r>
          </a:p>
        </p:txBody>
      </p:sp>
      <p:sp>
        <p:nvSpPr>
          <p:cNvPr id="262" name="Shape 262"/>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Use of tags</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Each entry must contain both a start and end tag</a:t>
            </a:r>
          </a:p>
          <a:p>
            <a:pPr indent="-285750" lvl="1" marL="742950" marR="0" rtl="0" algn="l">
              <a:spcBef>
                <a:spcPts val="1000"/>
              </a:spcBef>
              <a:spcAft>
                <a:spcPts val="0"/>
              </a:spcAft>
              <a:buClr>
                <a:schemeClr val="accent1"/>
              </a:buClr>
              <a:buSzPct val="80000"/>
              <a:buFont typeface="Noto Sans Symbols"/>
              <a:buChar char="▶"/>
            </a:pPr>
            <a:r>
              <a:rPr b="0" i="0" lang="en-US" sz="1600" u="none" cap="none" strike="noStrike">
                <a:solidFill>
                  <a:srgbClr val="3F3F3F"/>
                </a:solidFill>
                <a:latin typeface="Century Gothic"/>
                <a:ea typeface="Century Gothic"/>
                <a:cs typeface="Century Gothic"/>
                <a:sym typeface="Century Gothic"/>
              </a:rPr>
              <a:t>Ex: 	&lt;StudentName&gt;  Harry Potter &lt;/StudentName&gt;</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Well Formed Grammar</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Case Sensitive</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285750" lvl="1" marL="742950" marR="0" rtl="0" algn="l">
              <a:spcBef>
                <a:spcPts val="1000"/>
              </a:spcBef>
              <a:spcAft>
                <a:spcPts val="0"/>
              </a:spcAft>
              <a:buClr>
                <a:schemeClr val="accent1"/>
              </a:buClr>
              <a:buSzPct val="80000"/>
              <a:buFont typeface="Noto Sans Symbols"/>
              <a:buNone/>
            </a:pPr>
            <a:r>
              <a:t/>
            </a:r>
            <a:endParaRPr b="0" i="0" sz="16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lang="en-US"/>
              <a:t>Multiple Platform Support</a:t>
            </a:r>
          </a:p>
        </p:txBody>
      </p:sp>
      <p:sp>
        <p:nvSpPr>
          <p:cNvPr id="268" name="Shape 268"/>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228600" lvl="0" marL="457200" marR="0" rtl="0" algn="just">
              <a:spcBef>
                <a:spcPts val="0"/>
              </a:spcBef>
              <a:spcAft>
                <a:spcPts val="0"/>
              </a:spcAft>
            </a:pPr>
            <a:r>
              <a:rPr lang="en-US"/>
              <a:t>We support two relational database systems.</a:t>
            </a:r>
          </a:p>
          <a:p>
            <a:pPr indent="-228600" lvl="1" marL="914400" marR="0" rtl="0" algn="just">
              <a:spcBef>
                <a:spcPts val="0"/>
              </a:spcBef>
              <a:spcAft>
                <a:spcPts val="0"/>
              </a:spcAft>
            </a:pPr>
            <a:r>
              <a:rPr lang="en-US"/>
              <a:t>Oracle</a:t>
            </a:r>
          </a:p>
          <a:p>
            <a:pPr indent="-228600" lvl="2" marL="1371600" marR="0" rtl="0" algn="just">
              <a:spcBef>
                <a:spcPts val="0"/>
              </a:spcBef>
              <a:spcAft>
                <a:spcPts val="0"/>
              </a:spcAft>
            </a:pPr>
            <a:r>
              <a:rPr lang="en-US"/>
              <a:t>Used the JAG database and table from Assignment 5 for testing.</a:t>
            </a:r>
          </a:p>
          <a:p>
            <a:pPr indent="-228600" lvl="1" marL="914400" marR="0" rtl="0" algn="just">
              <a:spcBef>
                <a:spcPts val="0"/>
              </a:spcBef>
              <a:spcAft>
                <a:spcPts val="0"/>
              </a:spcAft>
            </a:pPr>
            <a:r>
              <a:rPr lang="en-US"/>
              <a:t>MySQL</a:t>
            </a:r>
          </a:p>
          <a:p>
            <a:pPr indent="-228600" lvl="2" marL="1371600" marR="0" rtl="0" algn="just">
              <a:spcBef>
                <a:spcPts val="0"/>
              </a:spcBef>
              <a:spcAft>
                <a:spcPts val="0"/>
              </a:spcAft>
            </a:pPr>
            <a:r>
              <a:rPr lang="en-US"/>
              <a:t>Also maintained by Oracle. Free and open source. Other compatible open source derivatives include MariaDB.</a:t>
            </a:r>
          </a:p>
          <a:p>
            <a:pPr indent="-228600" lvl="2" marL="1371600" marR="0" rtl="0" algn="just">
              <a:spcBef>
                <a:spcPts val="0"/>
              </a:spcBef>
              <a:spcAft>
                <a:spcPts val="0"/>
              </a:spcAft>
            </a:pPr>
            <a:r>
              <a:rPr lang="en-US"/>
              <a:t>Recreated JAG database and Faculty table from Assignment 5 for testing.</a:t>
            </a:r>
          </a:p>
          <a:p>
            <a:pPr indent="-228600" lvl="2" marL="1371600" marR="0" rtl="0" algn="just">
              <a:spcBef>
                <a:spcPts val="0"/>
              </a:spcBef>
              <a:spcAft>
                <a:spcPts val="0"/>
              </a:spcAft>
            </a:pPr>
            <a:r>
              <a:rPr lang="en-US"/>
              <a:t>Table names are case sensitive.</a:t>
            </a:r>
          </a:p>
          <a:p>
            <a:pPr indent="-228600" lvl="0" marL="457200" marR="0" rtl="0" algn="just">
              <a:spcBef>
                <a:spcPts val="0"/>
              </a:spcBef>
              <a:spcAft>
                <a:spcPts val="0"/>
              </a:spcAft>
            </a:pPr>
            <a:r>
              <a:rPr lang="en-US"/>
              <a:t>You can switch between the two modes seamlessly and easily during program execution. You can also provide a customer server address, port, database name, username, and password. All of the relevant global program settings can be altered at runtime.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b="0" i="0" lang="en-US" sz="3600" u="none" cap="none" strike="noStrike">
                <a:solidFill>
                  <a:schemeClr val="lt2"/>
                </a:solidFill>
                <a:latin typeface="Century Gothic"/>
                <a:ea typeface="Century Gothic"/>
                <a:cs typeface="Century Gothic"/>
                <a:sym typeface="Century Gothic"/>
              </a:rPr>
              <a:t>Assumptions</a:t>
            </a:r>
          </a:p>
        </p:txBody>
      </p:sp>
      <p:sp>
        <p:nvSpPr>
          <p:cNvPr id="274" name="Shape 274"/>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Query may or may not be in valid SQL</a:t>
            </a:r>
          </a:p>
          <a:p>
            <a:pPr indent="-285750" lvl="1" marL="742950" marR="0" rtl="0" algn="l">
              <a:spcBef>
                <a:spcPts val="1000"/>
              </a:spcBef>
              <a:spcAft>
                <a:spcPts val="0"/>
              </a:spcAft>
              <a:buClr>
                <a:schemeClr val="accent1"/>
              </a:buClr>
              <a:buSzPct val="80000"/>
              <a:buFont typeface="Noto Sans Symbols"/>
              <a:buChar char="▶"/>
            </a:pPr>
            <a:r>
              <a:rPr b="0" i="0" lang="en-US" sz="1600" u="none" cap="none" strike="noStrike">
                <a:solidFill>
                  <a:srgbClr val="3F3F3F"/>
                </a:solidFill>
                <a:latin typeface="Century Gothic"/>
                <a:ea typeface="Century Gothic"/>
                <a:cs typeface="Century Gothic"/>
                <a:sym typeface="Century Gothic"/>
              </a:rPr>
              <a:t>Renaming using AS is valid SQL</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 is used for compression</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&lt; and &gt; are used to denote grouping </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b="0" i="0" lang="en-US" sz="3600" u="none" cap="none" strike="noStrike">
                <a:solidFill>
                  <a:schemeClr val="lt2"/>
                </a:solidFill>
                <a:latin typeface="Century Gothic"/>
                <a:ea typeface="Century Gothic"/>
                <a:cs typeface="Century Gothic"/>
                <a:sym typeface="Century Gothic"/>
              </a:rPr>
              <a:t>Approach</a:t>
            </a:r>
          </a:p>
        </p:txBody>
      </p:sp>
      <p:pic>
        <p:nvPicPr>
          <p:cNvPr id="280" name="Shape 280"/>
          <p:cNvPicPr preferRelativeResize="0"/>
          <p:nvPr>
            <p:ph idx="1" type="body"/>
          </p:nvPr>
        </p:nvPicPr>
        <p:blipFill rotWithShape="1">
          <a:blip r:embed="rId3">
            <a:alphaModFix/>
          </a:blip>
          <a:srcRect b="0" l="0" r="0" t="0"/>
          <a:stretch/>
        </p:blipFill>
        <p:spPr>
          <a:xfrm>
            <a:off x="2568211" y="2318685"/>
            <a:ext cx="6845611" cy="42830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b="0" i="0" lang="en-US" sz="3600" u="none" cap="none" strike="noStrike">
                <a:solidFill>
                  <a:schemeClr val="lt2"/>
                </a:solidFill>
                <a:latin typeface="Century Gothic"/>
                <a:ea typeface="Century Gothic"/>
                <a:cs typeface="Century Gothic"/>
                <a:sym typeface="Century Gothic"/>
              </a:rPr>
              <a:t>Classes and Methods</a:t>
            </a:r>
          </a:p>
        </p:txBody>
      </p:sp>
      <p:sp>
        <p:nvSpPr>
          <p:cNvPr id="286" name="Shape 286"/>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SQL Terminal </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Utility</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Stripper</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Language Converter</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PL SQL 2 XML Converter</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Selected Element/ Listener</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Table Listener</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Server Settings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b="0" i="0" lang="en-US" sz="3600" u="none" cap="none" strike="noStrike">
                <a:solidFill>
                  <a:schemeClr val="lt2"/>
                </a:solidFill>
                <a:latin typeface="Century Gothic"/>
                <a:ea typeface="Century Gothic"/>
                <a:cs typeface="Century Gothic"/>
                <a:sym typeface="Century Gothic"/>
              </a:rPr>
              <a:t>DTD </a:t>
            </a:r>
          </a:p>
        </p:txBody>
      </p:sp>
      <p:sp>
        <p:nvSpPr>
          <p:cNvPr id="292" name="Shape 292"/>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228600" lvl="0" marL="457200" marR="0" rtl="0" algn="l">
              <a:spcBef>
                <a:spcPts val="0"/>
              </a:spcBef>
              <a:spcAft>
                <a:spcPts val="0"/>
              </a:spcAft>
            </a:pPr>
            <a:r>
              <a:rPr lang="en-US"/>
              <a:t>Document Type Definition</a:t>
            </a:r>
          </a:p>
          <a:p>
            <a:pPr indent="-228600" lvl="1" marL="914400" marR="0" rtl="0" algn="l">
              <a:spcBef>
                <a:spcPts val="0"/>
              </a:spcBef>
              <a:spcAft>
                <a:spcPts val="0"/>
              </a:spcAft>
            </a:pPr>
            <a:r>
              <a:rPr lang="en-US"/>
              <a:t>File that describes the XML elements</a:t>
            </a:r>
          </a:p>
          <a:p>
            <a:pPr indent="-228600" lvl="1" marL="914400" marR="0" rtl="0" algn="l">
              <a:spcBef>
                <a:spcPts val="0"/>
              </a:spcBef>
              <a:spcAft>
                <a:spcPts val="0"/>
              </a:spcAft>
            </a:pPr>
            <a:r>
              <a:rPr lang="en-US"/>
              <a:t>Defines Syntax rules</a:t>
            </a:r>
          </a:p>
          <a:p>
            <a:pPr indent="-228600" lvl="1" marL="914400" marR="0" rtl="0" algn="l">
              <a:spcBef>
                <a:spcPts val="0"/>
              </a:spcBef>
              <a:spcAft>
                <a:spcPts val="0"/>
              </a:spcAft>
            </a:pPr>
            <a:r>
              <a:rPr lang="en-US"/>
              <a:t>Defined valid XML tags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1154954" y="973667"/>
            <a:ext cx="8761412" cy="706964"/>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lang="en-US"/>
              <a:t>Lexer/</a:t>
            </a:r>
            <a:r>
              <a:rPr b="0" i="0" lang="en-US" sz="3600" u="none" cap="none" strike="noStrike">
                <a:solidFill>
                  <a:schemeClr val="lt2"/>
                </a:solidFill>
                <a:latin typeface="Century Gothic"/>
                <a:ea typeface="Century Gothic"/>
                <a:cs typeface="Century Gothic"/>
                <a:sym typeface="Century Gothic"/>
              </a:rPr>
              <a:t>Parser	</a:t>
            </a:r>
          </a:p>
        </p:txBody>
      </p:sp>
      <p:sp>
        <p:nvSpPr>
          <p:cNvPr id="298" name="Shape 298"/>
          <p:cNvSpPr txBox="1"/>
          <p:nvPr>
            <p:ph idx="1" type="body"/>
          </p:nvPr>
        </p:nvSpPr>
        <p:spPr>
          <a:xfrm>
            <a:off x="1154954" y="2603500"/>
            <a:ext cx="8825659" cy="3416299"/>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ANTLR v4.5.3 - A</a:t>
            </a:r>
            <a:r>
              <a:rPr lang="en-US"/>
              <a:t>n</a:t>
            </a:r>
            <a:r>
              <a:rPr b="0" i="0" lang="en-US" sz="1800" u="none" cap="none" strike="noStrike">
                <a:solidFill>
                  <a:srgbClr val="3F3F3F"/>
                </a:solidFill>
                <a:latin typeface="Century Gothic"/>
                <a:ea typeface="Century Gothic"/>
                <a:cs typeface="Century Gothic"/>
                <a:sym typeface="Century Gothic"/>
              </a:rPr>
              <a:t>other </a:t>
            </a:r>
            <a:r>
              <a:rPr lang="en-US"/>
              <a:t>Tool for Language Recognition</a:t>
            </a:r>
          </a:p>
          <a:p>
            <a:pPr indent="-342900" lvl="0" marL="342900" marR="0" rtl="0" algn="just">
              <a:spcBef>
                <a:spcPts val="0"/>
              </a:spcBef>
              <a:spcAft>
                <a:spcPts val="0"/>
              </a:spcAft>
              <a:buClr>
                <a:schemeClr val="accent1"/>
              </a:buClr>
              <a:buSzPct val="79999"/>
              <a:buFont typeface="Noto Sans Symbols"/>
              <a:buChar char="▶"/>
            </a:pPr>
            <a:r>
              <a:rPr lang="en-US"/>
              <a:t>Java alternative to Lex/YACC</a:t>
            </a:r>
            <a:r>
              <a:rPr b="0" i="0" lang="en-US" sz="1800" u="none" cap="none" strike="noStrike">
                <a:solidFill>
                  <a:srgbClr val="3F3F3F"/>
                </a:solidFill>
                <a:latin typeface="Century Gothic"/>
                <a:ea typeface="Century Gothic"/>
                <a:cs typeface="Century Gothic"/>
                <a:sym typeface="Century Gothic"/>
              </a:rPr>
              <a:t> .</a:t>
            </a:r>
          </a:p>
          <a:p>
            <a:pPr indent="-342900" lvl="0" marL="342900" marR="0" rtl="0" algn="just">
              <a:spcBef>
                <a:spcPts val="0"/>
              </a:spcBef>
              <a:spcAft>
                <a:spcPts val="0"/>
              </a:spcAft>
              <a:buClr>
                <a:schemeClr val="accent1"/>
              </a:buClr>
              <a:buSzPct val="79999"/>
              <a:buFont typeface="Noto Sans Symbols"/>
              <a:buChar char="▶"/>
            </a:pPr>
            <a:r>
              <a:rPr lang="en-US"/>
              <a:t>Bottom-Up, LR(k) Parsing Algorithm</a:t>
            </a:r>
          </a:p>
          <a:p>
            <a:pPr indent="-342900" lvl="0" marL="342900" marR="0" rtl="0" algn="just">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Century Gothic"/>
                <a:ea typeface="Century Gothic"/>
                <a:cs typeface="Century Gothic"/>
                <a:sym typeface="Century Gothic"/>
              </a:rPr>
              <a:t>Two </a:t>
            </a:r>
            <a:r>
              <a:rPr lang="en-US"/>
              <a:t>G</a:t>
            </a:r>
            <a:r>
              <a:rPr b="0" i="0" lang="en-US" sz="1800" u="none" cap="none" strike="noStrike">
                <a:solidFill>
                  <a:srgbClr val="3F3F3F"/>
                </a:solidFill>
                <a:latin typeface="Century Gothic"/>
                <a:ea typeface="Century Gothic"/>
                <a:cs typeface="Century Gothic"/>
                <a:sym typeface="Century Gothic"/>
              </a:rPr>
              <a:t>rammars</a:t>
            </a:r>
          </a:p>
          <a:p>
            <a:pPr indent="-285750" lvl="1" marL="742950" marR="0" rtl="0" algn="just">
              <a:spcBef>
                <a:spcPts val="1000"/>
              </a:spcBef>
              <a:spcAft>
                <a:spcPts val="0"/>
              </a:spcAft>
              <a:buClr>
                <a:schemeClr val="accent1"/>
              </a:buClr>
              <a:buSzPct val="80000"/>
              <a:buFont typeface="Noto Sans Symbols"/>
              <a:buChar char="▶"/>
            </a:pPr>
            <a:r>
              <a:rPr lang="en-US"/>
              <a:t>Unmodified PL/</a:t>
            </a:r>
            <a:r>
              <a:rPr b="0" i="0" lang="en-US" sz="1600" u="none" cap="none" strike="noStrike">
                <a:solidFill>
                  <a:srgbClr val="3F3F3F"/>
                </a:solidFill>
                <a:latin typeface="Century Gothic"/>
                <a:ea typeface="Century Gothic"/>
                <a:cs typeface="Century Gothic"/>
                <a:sym typeface="Century Gothic"/>
              </a:rPr>
              <a:t>SQL</a:t>
            </a:r>
          </a:p>
          <a:p>
            <a:pPr indent="-285750" lvl="1" marL="742950" marR="0" rtl="0" algn="just">
              <a:spcBef>
                <a:spcPts val="1000"/>
              </a:spcBef>
              <a:spcAft>
                <a:spcPts val="0"/>
              </a:spcAft>
              <a:buClr>
                <a:schemeClr val="accent1"/>
              </a:buClr>
              <a:buSzPct val="80000"/>
              <a:buFont typeface="Noto Sans Symbols"/>
              <a:buChar char="▶"/>
            </a:pPr>
            <a:r>
              <a:rPr b="0" i="0" lang="en-US" sz="1600" u="none" cap="none" strike="noStrike">
                <a:solidFill>
                  <a:srgbClr val="3F3F3F"/>
                </a:solidFill>
                <a:latin typeface="Century Gothic"/>
                <a:ea typeface="Century Gothic"/>
                <a:cs typeface="Century Gothic"/>
                <a:sym typeface="Century Gothic"/>
              </a:rPr>
              <a:t>Modified PL/SQL</a:t>
            </a:r>
          </a:p>
          <a:p>
            <a:pPr lvl="0" marR="0" rtl="0" algn="just">
              <a:spcBef>
                <a:spcPts val="1000"/>
              </a:spcBef>
              <a:spcAft>
                <a:spcPts val="0"/>
              </a:spcAft>
              <a:buClr>
                <a:schemeClr val="accent1"/>
              </a:buClr>
              <a:buSzPct val="79999"/>
              <a:buFont typeface="Noto Sans Symbols"/>
              <a:buChar char="▶"/>
            </a:pPr>
            <a:r>
              <a:rPr lang="en-US"/>
              <a:t>Algorithm: parse as PL/SQL; if error, then parse as modified PL/SQL; if error, then reject input string.</a:t>
            </a: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