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embeddedFontLst>
    <p:embeddedFont>
      <p:font typeface="Book Antiqua" panose="02040602050305030304" pitchFamily="18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나눔명조" panose="02020603020101020101" pitchFamily="18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5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5983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78" y="187301"/>
            <a:ext cx="3226125" cy="55677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296880" y="4386809"/>
            <a:ext cx="2322510" cy="8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  <a:sym typeface="Calibri"/>
              </a:rPr>
              <a:t>일시: </a:t>
            </a:r>
            <a:r>
              <a:rPr lang="en-US" altLang="ko-KR" sz="220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  <a:sym typeface="Calibri"/>
              </a:rPr>
              <a:t>2024.09.30</a:t>
            </a:r>
            <a:br>
              <a:rPr lang="en-US" altLang="ko-KR" sz="22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  <a:sym typeface="Calibri"/>
              </a:rPr>
            </a:br>
            <a:r>
              <a:rPr lang="ko-KR" sz="22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  <a:sym typeface="Calibri"/>
              </a:rPr>
              <a:t>연사: </a:t>
            </a:r>
            <a:r>
              <a:rPr lang="ko-KR" altLang="en-US" sz="22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  <a:sym typeface="Calibri"/>
              </a:rPr>
              <a:t>김다인</a:t>
            </a:r>
            <a:endParaRPr lang="en-US" altLang="ko-KR" sz="2200" dirty="0">
              <a:solidFill>
                <a:schemeClr val="dk1"/>
              </a:solidFill>
              <a:latin typeface="Times New Roman" panose="02020603050405020304" pitchFamily="18" charset="0"/>
              <a:ea typeface="나눔명조" panose="02020603020101020101" pitchFamily="18" charset="-127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 flipH="1">
            <a:off x="236803" y="5241792"/>
            <a:ext cx="186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Calibri"/>
                <a:sym typeface="Calibri"/>
              </a:rPr>
              <a:t>ABSTRACT</a:t>
            </a:r>
            <a:endParaRPr sz="2400" b="1" dirty="0">
              <a:solidFill>
                <a:schemeClr val="dk1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2879" y="5702554"/>
            <a:ext cx="6478272" cy="276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일반상대성이론은 준 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Riemann 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기하학에 기반한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우주를 기술하는 물리학적 이론이다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이 세미나에서는 계량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접속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측지선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 등 준 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Riemann 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기하학의 핵심 내용들을 간단히 설명하고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상대성이론의 개발로 이어진 고전물리학의 모순을 지적한 후 특수상대성이론과 일반상대성이론의 기본 원리들을 소개할 것이다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특히 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Einstein 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방정식의 가장 간단한 비자명해인 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Schwarzschild </a:t>
            </a:r>
            <a:r>
              <a:rPr lang="ko-KR" alt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계량을 소개할 것이다</a:t>
            </a:r>
            <a:r>
              <a:rPr lang="en-US" altLang="ko-KR" sz="1800" dirty="0">
                <a:solidFill>
                  <a:schemeClr val="dk1"/>
                </a:solidFill>
                <a:latin typeface="Times New Roman" panose="02020603050405020304" pitchFamily="18" charset="0"/>
                <a:ea typeface="나눔명조" panose="02020603020101020101" pitchFamily="18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8" name="Google Shape;88;p13"/>
          <p:cNvSpPr txBox="1"/>
          <p:nvPr/>
        </p:nvSpPr>
        <p:spPr>
          <a:xfrm>
            <a:off x="202878" y="8505108"/>
            <a:ext cx="6191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ko-KR" altLang="en-US" sz="2000" b="1" dirty="0">
                <a:solidFill>
                  <a:schemeClr val="dk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Calibri"/>
                <a:sym typeface="Calibri"/>
              </a:rPr>
              <a:t>알면 좋은 것</a:t>
            </a:r>
            <a:r>
              <a:rPr lang="en-US" altLang="ko-KR" sz="2000" dirty="0">
                <a:solidFill>
                  <a:schemeClr val="dk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Calibri"/>
                <a:sym typeface="Calibri"/>
              </a:rPr>
              <a:t>: (</a:t>
            </a:r>
            <a:r>
              <a:rPr lang="ko-KR" altLang="en-US" sz="2000" dirty="0">
                <a:solidFill>
                  <a:schemeClr val="dk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Calibri"/>
                <a:sym typeface="Calibri"/>
              </a:rPr>
              <a:t>대학원</a:t>
            </a:r>
            <a:r>
              <a:rPr lang="en-US" altLang="ko-KR" sz="2000" dirty="0">
                <a:solidFill>
                  <a:schemeClr val="dk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Calibri"/>
                <a:sym typeface="Calibri"/>
              </a:rPr>
              <a:t>) </a:t>
            </a:r>
            <a:r>
              <a:rPr lang="ko-KR" altLang="en-US" sz="2000" dirty="0">
                <a:solidFill>
                  <a:schemeClr val="dk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Calibri"/>
                <a:sym typeface="Calibri"/>
              </a:rPr>
              <a:t>미분기하학</a:t>
            </a:r>
            <a:r>
              <a:rPr lang="en-US" altLang="ko-KR" sz="2000" dirty="0">
                <a:solidFill>
                  <a:schemeClr val="dk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Calibri"/>
                <a:sym typeface="Calibri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나눔명조" panose="02020603020101020101" pitchFamily="18" charset="-127"/>
                <a:ea typeface="나눔명조" panose="02020603020101020101" pitchFamily="18" charset="-127"/>
                <a:cs typeface="Calibri"/>
                <a:sym typeface="Calibri"/>
              </a:rPr>
              <a:t>리만기하학</a:t>
            </a:r>
            <a:endParaRPr lang="en-US" altLang="ko-KR" sz="2000" dirty="0">
              <a:solidFill>
                <a:schemeClr val="dk1"/>
              </a:solidFill>
              <a:latin typeface="나눔명조" panose="02020603020101020101" pitchFamily="18" charset="-127"/>
              <a:ea typeface="나눔명조" panose="02020603020101020101" pitchFamily="18" charset="-127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6803" y="752890"/>
            <a:ext cx="638258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0" dirty="0">
                <a:solidFill>
                  <a:schemeClr val="dk1"/>
                </a:solidFill>
                <a:highlight>
                  <a:srgbClr val="FFFFFF"/>
                </a:highlight>
                <a:latin typeface="Book Antiqua" panose="02040602050305030304" pitchFamily="18" charset="0"/>
                <a:ea typeface="Times New Roman"/>
                <a:cs typeface="Times New Roman"/>
                <a:sym typeface="Times New Roman"/>
              </a:rPr>
              <a:t>Introduction to Relativity</a:t>
            </a:r>
            <a:endParaRPr sz="3000" dirty="0">
              <a:solidFill>
                <a:schemeClr val="dk1"/>
              </a:solidFill>
              <a:highlight>
                <a:srgbClr val="FFFFFF"/>
              </a:highlight>
              <a:latin typeface="Book Antiqua" panose="02040602050305030304" pitchFamily="18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6" descr="블랙홀 최초 사진... &quot;괴물급이다&quot;">
            <a:extLst>
              <a:ext uri="{FF2B5EF4-FFF2-40B4-BE49-F238E27FC236}">
                <a16:creationId xmlns:a16="http://schemas.microsoft.com/office/drawing/2014/main" id="{D64196F2-658E-4E70-B902-50CD65CC7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1379"/>
          <a:stretch/>
        </p:blipFill>
        <p:spPr bwMode="auto">
          <a:xfrm>
            <a:off x="381962" y="3403150"/>
            <a:ext cx="2371398" cy="171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The Geodesics of the Schwarzschild Metric – 3 – Gilbert Weinstein">
            <a:extLst>
              <a:ext uri="{FF2B5EF4-FFF2-40B4-BE49-F238E27FC236}">
                <a16:creationId xmlns:a16="http://schemas.microsoft.com/office/drawing/2014/main" id="{D765A094-274F-4C05-BCEE-AE1E3C3B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0" y="1594361"/>
            <a:ext cx="2393250" cy="161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dington–Finkelstein coordinates - Wikipedia">
            <a:extLst>
              <a:ext uri="{FF2B5EF4-FFF2-40B4-BE49-F238E27FC236}">
                <a16:creationId xmlns:a16="http://schemas.microsoft.com/office/drawing/2014/main" id="{4151605A-B123-4AAD-A578-5C5F2FA56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55" y="1634071"/>
            <a:ext cx="1725920" cy="17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e Schwarzschild Metric">
            <a:extLst>
              <a:ext uri="{FF2B5EF4-FFF2-40B4-BE49-F238E27FC236}">
                <a16:creationId xmlns:a16="http://schemas.microsoft.com/office/drawing/2014/main" id="{88E3B9D8-801E-483B-BABF-0FE10794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563" y="3659679"/>
            <a:ext cx="3868125" cy="47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urvature of Riemannian manifolds - Wikipedia">
            <a:extLst>
              <a:ext uri="{FF2B5EF4-FFF2-40B4-BE49-F238E27FC236}">
                <a16:creationId xmlns:a16="http://schemas.microsoft.com/office/drawing/2014/main" id="{81EE9D26-9901-47C8-9027-B240E1DBB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958" y="1630157"/>
            <a:ext cx="1604420" cy="160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73</Words>
  <Application>Microsoft Office PowerPoint</Application>
  <PresentationFormat>A4 용지(210x297mm)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Book Antiqua</vt:lpstr>
      <vt:lpstr>Calibri</vt:lpstr>
      <vt:lpstr>Arial</vt:lpstr>
      <vt:lpstr>Times New Roman</vt:lpstr>
      <vt:lpstr>나눔명조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NHY</dc:creator>
  <cp:lastModifiedBy>Dyne</cp:lastModifiedBy>
  <cp:revision>56</cp:revision>
  <dcterms:modified xsi:type="dcterms:W3CDTF">2024-09-29T13:56:18Z</dcterms:modified>
</cp:coreProperties>
</file>