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2621" y="58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59837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86367" y="2822135"/>
            <a:ext cx="6285266" cy="591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1449696" y="3985464"/>
            <a:ext cx="8394877" cy="147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-1550679" y="2549570"/>
            <a:ext cx="8394877" cy="4350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3471863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72381" y="3618442"/>
            <a:ext cx="2901255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3471863" y="2428347"/>
            <a:ext cx="2915543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3471863" y="3618442"/>
            <a:ext cx="2915543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2878" y="187301"/>
            <a:ext cx="3226125" cy="556778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2816550" y="4331285"/>
            <a:ext cx="3864600" cy="8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일시: </a:t>
            </a:r>
            <a:r>
              <a:rPr lang="en-US" altLang="ko-KR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2023.05.08</a:t>
            </a:r>
            <a:r>
              <a:rPr lang="ko-KR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(월) PM </a:t>
            </a:r>
            <a:r>
              <a:rPr lang="en-US" altLang="ko-KR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lang="ko-KR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:30</a:t>
            </a:r>
            <a:endParaRPr sz="2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연사: </a:t>
            </a:r>
            <a:r>
              <a:rPr lang="ko-KR" alt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김다인</a:t>
            </a:r>
            <a:endParaRPr lang="en-US" altLang="ko-KR" sz="2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 txBox="1"/>
          <p:nvPr/>
        </p:nvSpPr>
        <p:spPr>
          <a:xfrm flipH="1">
            <a:off x="236803" y="5112252"/>
            <a:ext cx="1866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ABSTRACT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202878" y="5573013"/>
            <a:ext cx="6621197" cy="3050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800" dirty="0">
                <a:solidFill>
                  <a:schemeClr val="dk1"/>
                </a:solidFill>
              </a:rPr>
              <a:t>대수기하학</a:t>
            </a:r>
            <a:r>
              <a:rPr lang="en-US" altLang="ko-KR" sz="1800" dirty="0">
                <a:solidFill>
                  <a:schemeClr val="dk1"/>
                </a:solidFill>
              </a:rPr>
              <a:t>(Algebraic Geometry)</a:t>
            </a:r>
            <a:r>
              <a:rPr lang="ko-KR" altLang="en-US" sz="1800" dirty="0">
                <a:solidFill>
                  <a:schemeClr val="dk1"/>
                </a:solidFill>
              </a:rPr>
              <a:t>은 </a:t>
            </a:r>
            <a:r>
              <a:rPr lang="en-US" altLang="ko-KR" sz="1800" dirty="0">
                <a:solidFill>
                  <a:schemeClr val="dk1"/>
                </a:solidFill>
              </a:rPr>
              <a:t>“</a:t>
            </a:r>
            <a:r>
              <a:rPr lang="ko-KR" altLang="en-US" sz="1800" dirty="0">
                <a:solidFill>
                  <a:schemeClr val="dk1"/>
                </a:solidFill>
              </a:rPr>
              <a:t>다항방정식의 영점집합</a:t>
            </a:r>
            <a:r>
              <a:rPr lang="en-US" altLang="ko-KR" sz="1800" dirty="0">
                <a:solidFill>
                  <a:schemeClr val="dk1"/>
                </a:solidFill>
              </a:rPr>
              <a:t>” </a:t>
            </a:r>
            <a:r>
              <a:rPr lang="ko-KR" altLang="en-US" sz="1800" dirty="0">
                <a:solidFill>
                  <a:schemeClr val="dk1"/>
                </a:solidFill>
              </a:rPr>
              <a:t>으로 정의되는 기하학적 대상인 대수다양체</a:t>
            </a:r>
            <a:r>
              <a:rPr lang="en-US" altLang="ko-KR" sz="1800" dirty="0">
                <a:solidFill>
                  <a:schemeClr val="dk1"/>
                </a:solidFill>
              </a:rPr>
              <a:t>(Variety), </a:t>
            </a:r>
            <a:r>
              <a:rPr lang="ko-KR" altLang="en-US" sz="1800" dirty="0">
                <a:solidFill>
                  <a:schemeClr val="dk1"/>
                </a:solidFill>
              </a:rPr>
              <a:t>그리고 그 일반화인 </a:t>
            </a:r>
            <a:r>
              <a:rPr lang="ko-KR" altLang="en-US" sz="1800" dirty="0" err="1">
                <a:solidFill>
                  <a:schemeClr val="dk1"/>
                </a:solidFill>
              </a:rPr>
              <a:t>스킴</a:t>
            </a:r>
            <a:r>
              <a:rPr lang="en-US" altLang="ko-KR" sz="1800" dirty="0">
                <a:solidFill>
                  <a:schemeClr val="dk1"/>
                </a:solidFill>
              </a:rPr>
              <a:t>(Scheme) </a:t>
            </a:r>
            <a:r>
              <a:rPr lang="ko-KR" altLang="en-US" sz="1800" dirty="0">
                <a:solidFill>
                  <a:schemeClr val="dk1"/>
                </a:solidFill>
              </a:rPr>
              <a:t>등의 대상을 다루는 학문이다</a:t>
            </a:r>
            <a:r>
              <a:rPr lang="en-US" altLang="ko-KR" sz="1800" dirty="0">
                <a:solidFill>
                  <a:schemeClr val="dk1"/>
                </a:solidFill>
              </a:rPr>
              <a:t>.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800" dirty="0">
                <a:solidFill>
                  <a:schemeClr val="dk1"/>
                </a:solidFill>
              </a:rPr>
              <a:t>이 세미나에서는 먼저 대수다양체를 정의하고 그 대수적 및 기하적 성질이 어떻게 서로 연관되는지를 알아볼 것이다</a:t>
            </a:r>
            <a:r>
              <a:rPr lang="en-US" altLang="ko-KR" sz="1800" dirty="0">
                <a:solidFill>
                  <a:schemeClr val="dk1"/>
                </a:solidFill>
              </a:rPr>
              <a:t>. </a:t>
            </a:r>
            <a:r>
              <a:rPr lang="ko-KR" altLang="en-US" sz="1800" dirty="0">
                <a:solidFill>
                  <a:schemeClr val="dk1"/>
                </a:solidFill>
              </a:rPr>
              <a:t>다음으로 대수다양체를 </a:t>
            </a:r>
            <a:r>
              <a:rPr lang="ko-KR" altLang="en-US" sz="1800" dirty="0" err="1">
                <a:solidFill>
                  <a:schemeClr val="dk1"/>
                </a:solidFill>
              </a:rPr>
              <a:t>스킴으로</a:t>
            </a:r>
            <a:r>
              <a:rPr lang="ko-KR" altLang="en-US" sz="1800" dirty="0">
                <a:solidFill>
                  <a:schemeClr val="dk1"/>
                </a:solidFill>
              </a:rPr>
              <a:t> 일반화할 것이며 대수다양체의 성질이 </a:t>
            </a:r>
            <a:r>
              <a:rPr lang="ko-KR" altLang="en-US" sz="1800" dirty="0" err="1">
                <a:solidFill>
                  <a:schemeClr val="dk1"/>
                </a:solidFill>
              </a:rPr>
              <a:t>스킴으로의</a:t>
            </a:r>
            <a:r>
              <a:rPr lang="ko-KR" altLang="en-US" sz="1800" dirty="0">
                <a:solidFill>
                  <a:schemeClr val="dk1"/>
                </a:solidFill>
              </a:rPr>
              <a:t> 일반화 하에서 얼마나 보존되는지 또는 그렇지 않는지를 살펴볼 것이다</a:t>
            </a:r>
            <a:r>
              <a:rPr lang="en-US" altLang="ko-KR" sz="1800" dirty="0">
                <a:solidFill>
                  <a:schemeClr val="dk1"/>
                </a:solidFill>
              </a:rPr>
              <a:t>.</a:t>
            </a:r>
          </a:p>
        </p:txBody>
      </p:sp>
      <p:sp>
        <p:nvSpPr>
          <p:cNvPr id="88" name="Google Shape;88;p13"/>
          <p:cNvSpPr txBox="1"/>
          <p:nvPr/>
        </p:nvSpPr>
        <p:spPr>
          <a:xfrm>
            <a:off x="202878" y="8505108"/>
            <a:ext cx="6191500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30000"/>
              </a:lnSpc>
            </a:pPr>
            <a:r>
              <a:rPr lang="ko-KR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선수지식</a:t>
            </a:r>
            <a:r>
              <a:rPr lang="ko-K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지난 주의 세미나</a:t>
            </a:r>
            <a:r>
              <a:rPr lang="en-US" altLang="ko-K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ko-KR" alt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못 들었다면 </a:t>
            </a:r>
            <a:r>
              <a:rPr lang="en-US" altLang="ko-K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MAS411 </a:t>
            </a:r>
            <a:r>
              <a:rPr lang="ko-KR" alt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대수기하학개론</a:t>
            </a:r>
            <a:r>
              <a:rPr lang="en-US" altLang="ko-K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MAS412 </a:t>
            </a:r>
            <a:r>
              <a:rPr lang="ko-KR" alt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가환대수학입문</a:t>
            </a:r>
            <a:r>
              <a:rPr lang="en-US" altLang="ko-K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altLang="ko-KR" sz="20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236803" y="752890"/>
            <a:ext cx="6382587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000" dirty="0">
                <a:solidFill>
                  <a:schemeClr val="dk1"/>
                </a:solidFill>
                <a:highlight>
                  <a:srgbClr val="FFFFFF"/>
                </a:highlight>
                <a:latin typeface="Book Antiqua" panose="02040602050305030304" pitchFamily="18" charset="0"/>
                <a:ea typeface="Times New Roman"/>
                <a:cs typeface="Times New Roman"/>
                <a:sym typeface="Times New Roman"/>
              </a:rPr>
              <a:t>Scheme Theory</a:t>
            </a:r>
            <a:endParaRPr sz="3000" dirty="0">
              <a:solidFill>
                <a:schemeClr val="dk1"/>
              </a:solidFill>
              <a:highlight>
                <a:srgbClr val="FFFFFF"/>
              </a:highlight>
              <a:latin typeface="Book Antiqua" panose="02040602050305030304" pitchFamily="18" charset="0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2" descr="Algebraic variety - Wikipedia">
            <a:extLst>
              <a:ext uri="{FF2B5EF4-FFF2-40B4-BE49-F238E27FC236}">
                <a16:creationId xmlns:a16="http://schemas.microsoft.com/office/drawing/2014/main" id="{12E71E02-ED94-4314-A03F-0E5C533D8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890" y="1658641"/>
            <a:ext cx="1692660" cy="1676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98A8FC4-3B5B-4732-9CF4-29FE194C2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0347" y="1654201"/>
            <a:ext cx="3053830" cy="2535556"/>
          </a:xfrm>
          <a:prstGeom prst="rect">
            <a:avLst/>
          </a:prstGeom>
        </p:spPr>
      </p:pic>
      <p:pic>
        <p:nvPicPr>
          <p:cNvPr id="5" name="Picture 6" descr="Fiber Products Of Schemes – Some Math">
            <a:extLst>
              <a:ext uri="{FF2B5EF4-FFF2-40B4-BE49-F238E27FC236}">
                <a16:creationId xmlns:a16="http://schemas.microsoft.com/office/drawing/2014/main" id="{5777BEE1-607A-4AF6-BCD5-088E13077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33" y="3430115"/>
            <a:ext cx="2127951" cy="148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93</Words>
  <Application>Microsoft Office PowerPoint</Application>
  <PresentationFormat>A4 용지(210x297mm)</PresentationFormat>
  <Paragraphs>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나눔고딕</vt:lpstr>
      <vt:lpstr>Arial</vt:lpstr>
      <vt:lpstr>Book Antiqua</vt:lpstr>
      <vt:lpstr>Calibri</vt:lpstr>
      <vt:lpstr>Times New Roman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NHY</dc:creator>
  <cp:lastModifiedBy>Dyne</cp:lastModifiedBy>
  <cp:revision>43</cp:revision>
  <dcterms:modified xsi:type="dcterms:W3CDTF">2023-05-07T14:46:40Z</dcterms:modified>
</cp:coreProperties>
</file>