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embeddedFontLst>
    <p:embeddedFont>
      <p:font typeface="Book Antiqua" panose="02040602050305030304" pitchFamily="18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05" y="-39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78" y="187301"/>
            <a:ext cx="3226125" cy="5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566108" y="5537100"/>
            <a:ext cx="2981453" cy="73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일시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2023.11.13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연사: </a:t>
            </a:r>
            <a:r>
              <a:rPr lang="en-US" alt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ko-KR" alt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학번 김다인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 flipH="1">
            <a:off x="236803" y="5918410"/>
            <a:ext cx="186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02878" y="8615649"/>
            <a:ext cx="6191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선수지식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가환대수학입문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대수기하학개론</a:t>
            </a:r>
            <a:endParaRPr lang="en-US" altLang="ko-KR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알면 좋은 것: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대수기하학 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I,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호몰로지대수학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36803" y="752890"/>
            <a:ext cx="638258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Introduction to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Sheaf Theory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and</a:t>
            </a:r>
            <a:r>
              <a:rPr lang="en-US" sz="3000" dirty="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 Sheaf </a:t>
            </a:r>
            <a:r>
              <a:rPr lang="en-US" sz="3000" dirty="0" err="1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Cohomology</a:t>
            </a:r>
            <a:endParaRPr sz="3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309C9-94DE-4616-BB15-91CA462D1303}"/>
              </a:ext>
            </a:extLst>
          </p:cNvPr>
          <p:cNvSpPr txBox="1"/>
          <p:nvPr/>
        </p:nvSpPr>
        <p:spPr>
          <a:xfrm>
            <a:off x="236803" y="6538765"/>
            <a:ext cx="6382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/>
              <a:t>고전 대수기하학에서 현대 대수기하학으로의 전환에서 층 </a:t>
            </a:r>
            <a:r>
              <a:rPr lang="en-US" altLang="ko-KR" sz="1800" dirty="0"/>
              <a:t>(sheaf)</a:t>
            </a:r>
            <a:r>
              <a:rPr lang="ko-KR" altLang="en-US" sz="1800" dirty="0"/>
              <a:t>의 개념이 가장 큰 역할을 차지했다</a:t>
            </a:r>
            <a:r>
              <a:rPr lang="en-US" altLang="ko-KR" sz="1800" dirty="0"/>
              <a:t>. </a:t>
            </a:r>
            <a:r>
              <a:rPr lang="ko-KR" altLang="en-US" sz="1800" dirty="0"/>
              <a:t>층은 공간에 대수적 대상을 </a:t>
            </a:r>
            <a:r>
              <a:rPr lang="en-US" altLang="ko-KR" sz="1800" dirty="0"/>
              <a:t>‘</a:t>
            </a:r>
            <a:r>
              <a:rPr lang="ko-KR" altLang="en-US" sz="1800" dirty="0"/>
              <a:t>국소적으로 부착한</a:t>
            </a:r>
            <a:r>
              <a:rPr lang="en-US" altLang="ko-KR" sz="1800" dirty="0"/>
              <a:t>’ </a:t>
            </a:r>
            <a:r>
              <a:rPr lang="ko-KR" altLang="en-US" sz="1800" dirty="0"/>
              <a:t>이후 이것들을 </a:t>
            </a:r>
            <a:r>
              <a:rPr lang="ko-KR" altLang="en-US" sz="1800" dirty="0" err="1"/>
              <a:t>이어붙여</a:t>
            </a:r>
            <a:r>
              <a:rPr lang="ko-KR" altLang="en-US" sz="1800" dirty="0"/>
              <a:t> 만든 대역적 대상이라 볼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세미나에서는 층을 정의하고 </a:t>
            </a:r>
            <a:r>
              <a:rPr lang="ko-KR" altLang="en-US" sz="1800" dirty="0" err="1"/>
              <a:t>스킴의</a:t>
            </a:r>
            <a:r>
              <a:rPr lang="ko-KR" altLang="en-US" sz="1800" dirty="0"/>
              <a:t> 정의를 살펴본 후 연접층의 특성을 다룰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마지막으로 대수기하학의 핵심적인 도구인 층 </a:t>
            </a:r>
            <a:r>
              <a:rPr lang="ko-KR" altLang="en-US" sz="1800" dirty="0" err="1"/>
              <a:t>코호몰로지를</a:t>
            </a:r>
            <a:r>
              <a:rPr lang="ko-KR" altLang="en-US" sz="1800" dirty="0"/>
              <a:t> 간단히 소개할 것이다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1026" name="Picture 2" descr="Pieter Belmans">
            <a:extLst>
              <a:ext uri="{FF2B5EF4-FFF2-40B4-BE49-F238E27FC236}">
                <a16:creationId xmlns:a16="http://schemas.microsoft.com/office/drawing/2014/main" id="{ADF9E6CC-E439-4788-8A01-E9B7C131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29" y="1748110"/>
            <a:ext cx="3739487" cy="18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9CCC73-0655-4921-935F-CA918FFBE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953" y="2011106"/>
            <a:ext cx="2112135" cy="13099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90D878-8587-47DF-9712-75843C8325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64" b="13599"/>
          <a:stretch/>
        </p:blipFill>
        <p:spPr>
          <a:xfrm>
            <a:off x="257829" y="3738654"/>
            <a:ext cx="6289732" cy="350699"/>
          </a:xfrm>
          <a:prstGeom prst="rect">
            <a:avLst/>
          </a:prstGeom>
        </p:spPr>
      </p:pic>
      <p:pic>
        <p:nvPicPr>
          <p:cNvPr id="1028" name="Picture 4" descr="https://encrypted-tbn0.gstatic.com/images?q=tbn:ANd9GcRSnS3rFEWSQoCm_-ikqNZhTrJynrSbIkBHVg&amp;usqp=CAU">
            <a:extLst>
              <a:ext uri="{FF2B5EF4-FFF2-40B4-BE49-F238E27FC236}">
                <a16:creationId xmlns:a16="http://schemas.microsoft.com/office/drawing/2014/main" id="{3F49F815-CC56-419E-831F-EC566EA7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8" y="4133947"/>
            <a:ext cx="1058529" cy="162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606B15-361A-4191-9A52-F1C0C356D2B1}"/>
              </a:ext>
            </a:extLst>
          </p:cNvPr>
          <p:cNvSpPr txBox="1"/>
          <p:nvPr/>
        </p:nvSpPr>
        <p:spPr>
          <a:xfrm>
            <a:off x="1974043" y="4318825"/>
            <a:ext cx="391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Sijong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Kwak said:</a:t>
            </a:r>
          </a:p>
          <a:p>
            <a:pPr algn="just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read Hartshorne in one year,</a:t>
            </a:r>
            <a:b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you’re the most genius guy in the world!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111</Words>
  <Application>Microsoft Office PowerPoint</Application>
  <PresentationFormat>A4 용지(210x297mm)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Book Antiqua</vt:lpstr>
      <vt:lpstr>Calibri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문강연</dc:creator>
  <cp:lastModifiedBy>Dyne</cp:lastModifiedBy>
  <cp:revision>11</cp:revision>
  <dcterms:modified xsi:type="dcterms:W3CDTF">2023-11-12T15:45:01Z</dcterms:modified>
</cp:coreProperties>
</file>