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2022.03.12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二进制位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移项变为 </a:t>
            </a:r>
            <a:r>
              <a:rPr lang="en-US" altLang="zh-CN" sz="4000"/>
              <a:t>2^pi </a:t>
            </a:r>
            <a:r>
              <a:rPr lang="zh-CN" altLang="en-US" sz="4000"/>
              <a:t>之和等于 </a:t>
            </a:r>
            <a:r>
              <a:rPr lang="en-US" altLang="zh-CN" sz="4000"/>
              <a:t>n-km</a:t>
            </a:r>
            <a:r>
              <a:rPr lang="zh-CN" altLang="en-US" sz="4000"/>
              <a:t>。</a:t>
            </a:r>
            <a:endParaRPr lang="zh-CN" altLang="en-US" sz="4000"/>
          </a:p>
          <a:p>
            <a:r>
              <a:rPr lang="zh-CN" altLang="en-US" sz="4000"/>
              <a:t>存在合法的 </a:t>
            </a:r>
            <a:r>
              <a:rPr lang="en-US" altLang="zh-CN" sz="4000"/>
              <a:t>p </a:t>
            </a:r>
            <a:r>
              <a:rPr lang="zh-CN" altLang="en-US" sz="4000"/>
              <a:t>当且仅当 </a:t>
            </a:r>
            <a:r>
              <a:rPr lang="en-US" altLang="zh-CN" sz="4000"/>
              <a:t>n-km </a:t>
            </a:r>
            <a:r>
              <a:rPr lang="zh-CN" altLang="en-US" sz="4000"/>
              <a:t>大于等于 </a:t>
            </a:r>
            <a:r>
              <a:rPr lang="en-US" altLang="zh-CN" sz="4000"/>
              <a:t>m </a:t>
            </a:r>
            <a:r>
              <a:rPr lang="zh-CN" altLang="en-US" sz="4000"/>
              <a:t>并且二进制下只有不超过 </a:t>
            </a:r>
            <a:r>
              <a:rPr lang="en-US" altLang="zh-CN" sz="4000"/>
              <a:t>m </a:t>
            </a:r>
            <a:r>
              <a:rPr lang="zh-CN" altLang="en-US" sz="4000"/>
              <a:t>个 </a:t>
            </a:r>
            <a:r>
              <a:rPr lang="en-US" altLang="zh-CN" sz="4000"/>
              <a:t>1</a:t>
            </a:r>
            <a:r>
              <a:rPr lang="zh-CN" altLang="en-US" sz="4000"/>
              <a:t>。</a:t>
            </a:r>
            <a:endParaRPr lang="zh-CN" altLang="en-US" sz="4000"/>
          </a:p>
          <a:p>
            <a:r>
              <a:rPr lang="zh-CN" altLang="en-US" sz="4000"/>
              <a:t>枚举 </a:t>
            </a:r>
            <a:r>
              <a:rPr lang="en-US" altLang="zh-CN" sz="4000"/>
              <a:t>m</a:t>
            </a:r>
            <a:r>
              <a:rPr lang="zh-CN" altLang="en-US" sz="4000"/>
              <a:t>，显然上界是 </a:t>
            </a:r>
            <a:r>
              <a:rPr lang="en-US" altLang="zh-CN" sz="4000"/>
              <a:t>log </a:t>
            </a:r>
            <a:r>
              <a:rPr lang="zh-CN" altLang="en-US" sz="4000"/>
              <a:t>级别。</a:t>
            </a:r>
            <a:endParaRPr lang="zh-CN" altLang="en-US" sz="4000"/>
          </a:p>
          <a:p>
            <a:r>
              <a:rPr lang="en-US" altLang="zh-CN" sz="4000"/>
              <a:t>O(log n)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可爱赢数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普及一个知识，</a:t>
            </a:r>
            <a:r>
              <a:rPr lang="en-US" altLang="zh-CN" sz="4000"/>
              <a:t>i=1~n</a:t>
            </a:r>
            <a:r>
              <a:rPr lang="zh-CN" altLang="en-US" sz="4000"/>
              <a:t>，</a:t>
            </a:r>
            <a:r>
              <a:rPr lang="en-US" altLang="zh-CN" sz="4000"/>
              <a:t>sum(n/i) = O(n ln n)</a:t>
            </a:r>
            <a:r>
              <a:rPr lang="zh-CN" altLang="en-US" sz="4000"/>
              <a:t>。</a:t>
            </a:r>
            <a:endParaRPr lang="zh-CN" altLang="en-US" sz="4000"/>
          </a:p>
          <a:p>
            <a:r>
              <a:rPr lang="zh-CN" altLang="en-US" sz="4000"/>
              <a:t>严格证明我不会，但是结论很好用，一般出现在枚举范围内每个数的倍数时分析复杂度。</a:t>
            </a:r>
            <a:endParaRPr lang="zh-CN" altLang="en-US" sz="4000"/>
          </a:p>
          <a:p>
            <a:r>
              <a:rPr lang="zh-CN" altLang="en-US" sz="4000"/>
              <a:t>这题用这个直接做即可通过。</a:t>
            </a:r>
            <a:endParaRPr lang="zh-CN" altLang="en-US" sz="4000"/>
          </a:p>
          <a:p>
            <a:r>
              <a:rPr lang="en-US" altLang="zh-CN" sz="4000"/>
              <a:t>O(m ln m)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最小生成链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忽略所有 </a:t>
            </a:r>
            <a:r>
              <a:rPr lang="en-US" altLang="zh-CN" sz="4000"/>
              <a:t>ai </a:t>
            </a:r>
            <a:r>
              <a:rPr lang="zh-CN" altLang="en-US" sz="4000"/>
              <a:t>二进制下的公共前缀。</a:t>
            </a:r>
            <a:endParaRPr lang="zh-CN" altLang="en-US" sz="4000"/>
          </a:p>
          <a:p>
            <a:r>
              <a:rPr lang="zh-CN" altLang="en-US" sz="4000"/>
              <a:t>考虑找到它们从高到低第一个出现不同的位置，即可以按照这一位是 </a:t>
            </a:r>
            <a:r>
              <a:rPr lang="en-US" altLang="zh-CN" sz="4000"/>
              <a:t>0 </a:t>
            </a:r>
            <a:r>
              <a:rPr lang="zh-CN" altLang="en-US" sz="4000"/>
              <a:t>还是 </a:t>
            </a:r>
            <a:r>
              <a:rPr lang="en-US" altLang="zh-CN" sz="4000"/>
              <a:t>1 </a:t>
            </a:r>
            <a:r>
              <a:rPr lang="zh-CN" altLang="en-US" sz="4000"/>
              <a:t>分为两个集合 </a:t>
            </a:r>
            <a:r>
              <a:rPr lang="en-US" altLang="zh-CN" sz="4000"/>
              <a:t>A,B</a:t>
            </a:r>
            <a:r>
              <a:rPr lang="zh-CN" altLang="en-US" sz="4000"/>
              <a:t>。</a:t>
            </a:r>
            <a:endParaRPr lang="zh-CN" altLang="en-US" sz="4000"/>
          </a:p>
          <a:p>
            <a:r>
              <a:rPr lang="zh-CN" altLang="en-US" sz="4000"/>
              <a:t>因为要连通，所以 </a:t>
            </a:r>
            <a:r>
              <a:rPr lang="en-US" altLang="zh-CN" sz="4000"/>
              <a:t>A,B </a:t>
            </a:r>
            <a:r>
              <a:rPr lang="zh-CN" altLang="en-US" sz="4000"/>
              <a:t>之间必有一条边，其余内部的异或和在这一位都为 </a:t>
            </a:r>
            <a:r>
              <a:rPr lang="en-US" altLang="zh-CN" sz="4000"/>
              <a:t>0</a:t>
            </a:r>
            <a:r>
              <a:rPr lang="zh-CN" altLang="en-US" sz="4000"/>
              <a:t>，比跨集合的这一位为 </a:t>
            </a:r>
            <a:r>
              <a:rPr lang="en-US" altLang="zh-CN" sz="4000"/>
              <a:t>1 </a:t>
            </a:r>
            <a:r>
              <a:rPr lang="zh-CN" altLang="en-US" sz="4000"/>
              <a:t>要小。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最小生成链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于是就只需要让这条跨集合的边权尽可能小即可。</a:t>
            </a:r>
            <a:endParaRPr lang="zh-CN" altLang="en-US" sz="4000"/>
          </a:p>
          <a:p>
            <a:r>
              <a:rPr lang="zh-CN" altLang="en-US" sz="4000"/>
              <a:t>在两个集合之间各选一个数，使得异或和尽可能小是经典问题，可以在 </a:t>
            </a:r>
            <a:r>
              <a:rPr lang="en-US" altLang="zh-CN" sz="4000"/>
              <a:t>01Trie </a:t>
            </a:r>
            <a:r>
              <a:rPr lang="zh-CN" altLang="en-US" sz="4000"/>
              <a:t>上解决。</a:t>
            </a:r>
            <a:endParaRPr lang="zh-CN" altLang="en-US" sz="4000"/>
          </a:p>
          <a:p>
            <a:r>
              <a:rPr lang="zh-CN" altLang="en-US" sz="4000"/>
              <a:t>把 </a:t>
            </a:r>
            <a:r>
              <a:rPr lang="en-US" altLang="zh-CN" sz="4000"/>
              <a:t>A </a:t>
            </a:r>
            <a:r>
              <a:rPr lang="zh-CN" altLang="en-US" sz="4000"/>
              <a:t>中元素插入到 </a:t>
            </a:r>
            <a:r>
              <a:rPr lang="en-US" altLang="zh-CN" sz="4000"/>
              <a:t>Trie</a:t>
            </a:r>
            <a:r>
              <a:rPr lang="zh-CN" altLang="en-US" sz="4000"/>
              <a:t>，</a:t>
            </a:r>
            <a:r>
              <a:rPr lang="en-US" altLang="zh-CN" sz="4000"/>
              <a:t>B </a:t>
            </a:r>
            <a:r>
              <a:rPr lang="zh-CN" altLang="en-US" sz="4000"/>
              <a:t>中元素放上 </a:t>
            </a:r>
            <a:r>
              <a:rPr lang="en-US" altLang="zh-CN" sz="4000"/>
              <a:t>Trie </a:t>
            </a:r>
            <a:r>
              <a:rPr lang="zh-CN" altLang="en-US" sz="4000"/>
              <a:t>去找最小异或和。</a:t>
            </a:r>
            <a:endParaRPr lang="zh-CN" altLang="en-US" sz="4000"/>
          </a:p>
          <a:p>
            <a:r>
              <a:rPr lang="en-US" altLang="zh-CN" sz="4000"/>
              <a:t>O(n log ai)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求求求求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zh-CN" sz="4000"/>
              <a:t>C </a:t>
            </a:r>
            <a:r>
              <a:rPr lang="zh-CN" altLang="en-US" sz="4000"/>
              <a:t>矩阵生成方式骗你玩的，是 </a:t>
            </a:r>
            <a:r>
              <a:rPr lang="en-US" altLang="zh-CN" sz="4000"/>
              <a:t>(Ai+i)*(Bj+j)</a:t>
            </a:r>
            <a:r>
              <a:rPr lang="zh-CN" altLang="en-US" sz="4000"/>
              <a:t>，初始就先加上，下面认为 </a:t>
            </a:r>
            <a:r>
              <a:rPr lang="en-US" altLang="zh-CN" sz="4000"/>
              <a:t>Cij=Ai*Bj</a:t>
            </a:r>
            <a:r>
              <a:rPr lang="zh-CN" altLang="en-US" sz="4000"/>
              <a:t>。</a:t>
            </a:r>
            <a:endParaRPr lang="zh-CN" altLang="en-US" sz="4000"/>
          </a:p>
          <a:p>
            <a:r>
              <a:rPr lang="zh-CN" altLang="en-US" sz="4000"/>
              <a:t>于是一个子矩阵的值就是 </a:t>
            </a:r>
            <a:r>
              <a:rPr lang="en-US" altLang="zh-CN" sz="4000"/>
              <a:t>Ai~Ai+k-1 </a:t>
            </a:r>
            <a:r>
              <a:rPr lang="zh-CN" altLang="en-US" sz="4000"/>
              <a:t>的最大值乘上 </a:t>
            </a:r>
            <a:r>
              <a:rPr lang="en-US" altLang="zh-CN" sz="4000"/>
              <a:t>Bj~Bj+k-1 </a:t>
            </a:r>
            <a:r>
              <a:rPr lang="zh-CN" altLang="en-US" sz="4000"/>
              <a:t>的最大值，这样就把两维独立了，我们只需要求 </a:t>
            </a:r>
            <a:r>
              <a:rPr lang="en-US" altLang="zh-CN" sz="4000"/>
              <a:t>FAk=sum(maxAi~Ai+k-1)</a:t>
            </a:r>
            <a:r>
              <a:rPr lang="zh-CN" altLang="en-US" sz="4000"/>
              <a:t>，</a:t>
            </a:r>
            <a:r>
              <a:rPr lang="en-US" altLang="zh-CN" sz="4000"/>
              <a:t>FAk*FBk</a:t>
            </a:r>
            <a:r>
              <a:rPr lang="zh-CN" altLang="en-US" sz="4000"/>
              <a:t> 就是 </a:t>
            </a:r>
            <a:r>
              <a:rPr lang="en-US" altLang="zh-CN" sz="4000"/>
              <a:t>fk </a:t>
            </a:r>
            <a:r>
              <a:rPr lang="zh-CN" altLang="en-US" sz="4000"/>
              <a:t>的值了。</a:t>
            </a:r>
            <a:endParaRPr lang="zh-CN" altLang="en-US" sz="4000"/>
          </a:p>
          <a:p>
            <a:r>
              <a:rPr lang="zh-CN" altLang="en-US" sz="4000"/>
              <a:t>接下来只考虑在 </a:t>
            </a:r>
            <a:r>
              <a:rPr lang="en-US" altLang="zh-CN" sz="4000"/>
              <a:t>A </a:t>
            </a:r>
            <a:r>
              <a:rPr lang="zh-CN" altLang="en-US" sz="4000"/>
              <a:t>上的做法，</a:t>
            </a:r>
            <a:r>
              <a:rPr lang="en-US" altLang="zh-CN" sz="4000"/>
              <a:t>B </a:t>
            </a:r>
            <a:r>
              <a:rPr lang="zh-CN" altLang="en-US" sz="4000"/>
              <a:t>上的同理。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求求求求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5451475"/>
          </a:xfrm>
        </p:spPr>
        <p:txBody>
          <a:bodyPr/>
          <a:p>
            <a:r>
              <a:rPr lang="zh-CN" altLang="en-US" sz="4000"/>
              <a:t>考虑计算每个位置的贡献分治，记 </a:t>
            </a:r>
            <a:r>
              <a:rPr lang="en-US" altLang="zh-CN" sz="4000"/>
              <a:t>[l,r] </a:t>
            </a:r>
            <a:r>
              <a:rPr lang="zh-CN" altLang="en-US" sz="4000"/>
              <a:t>中最大值的位置是 </a:t>
            </a:r>
            <a:r>
              <a:rPr lang="en-US" altLang="zh-CN" sz="4000"/>
              <a:t>m</a:t>
            </a:r>
            <a:r>
              <a:rPr lang="zh-CN" altLang="en-US" sz="4000"/>
              <a:t>，值为 </a:t>
            </a:r>
            <a:r>
              <a:rPr lang="en-US" altLang="zh-CN" sz="4000"/>
              <a:t>x</a:t>
            </a:r>
            <a:r>
              <a:rPr lang="zh-CN" altLang="en-US" sz="4000"/>
              <a:t>，</a:t>
            </a:r>
            <a:r>
              <a:rPr lang="en-US" altLang="zh-CN" sz="4000"/>
              <a:t>a,b </a:t>
            </a:r>
            <a:r>
              <a:rPr lang="zh-CN" altLang="en-US" sz="4000"/>
              <a:t>分别为 </a:t>
            </a:r>
            <a:r>
              <a:rPr lang="en-US" altLang="zh-CN" sz="4000"/>
              <a:t>m-l+1,r-m+1 </a:t>
            </a:r>
            <a:r>
              <a:rPr lang="zh-CN" altLang="en-US" sz="4000"/>
              <a:t>的较小和较大值。</a:t>
            </a:r>
            <a:endParaRPr lang="zh-CN" altLang="en-US" sz="4000"/>
          </a:p>
          <a:p>
            <a:r>
              <a:rPr lang="zh-CN" altLang="en-US" sz="4000"/>
              <a:t>那么对于 </a:t>
            </a:r>
            <a:r>
              <a:rPr lang="en-US" altLang="zh-CN" sz="4000"/>
              <a:t>1&lt;=i&lt;a</a:t>
            </a:r>
            <a:r>
              <a:rPr lang="zh-CN" altLang="en-US" sz="4000"/>
              <a:t>，</a:t>
            </a:r>
            <a:r>
              <a:rPr lang="en-US" altLang="zh-CN" sz="4000"/>
              <a:t>FAi+=i·x</a:t>
            </a:r>
            <a:r>
              <a:rPr lang="zh-CN" altLang="en-US" sz="4000"/>
              <a:t>；对于 </a:t>
            </a:r>
            <a:r>
              <a:rPr lang="en-US" altLang="zh-CN" sz="4000"/>
              <a:t>a&lt;=i&lt;=b</a:t>
            </a:r>
            <a:r>
              <a:rPr lang="zh-CN" altLang="en-US" sz="4000"/>
              <a:t>，</a:t>
            </a:r>
            <a:r>
              <a:rPr lang="en-US" altLang="zh-CN" sz="4000"/>
              <a:t>FAi+=a</a:t>
            </a:r>
            <a:r>
              <a:rPr lang="zh-CN" altLang="en-US" sz="4000"/>
              <a:t>；对于 </a:t>
            </a:r>
            <a:r>
              <a:rPr lang="en-US" altLang="zh-CN" sz="4000"/>
              <a:t>b&lt;i&lt;a+b</a:t>
            </a:r>
            <a:r>
              <a:rPr lang="zh-CN" altLang="en-US" sz="4000"/>
              <a:t>，</a:t>
            </a:r>
            <a:r>
              <a:rPr lang="en-US" altLang="zh-CN" sz="4000"/>
              <a:t>FAi+=(a+b)-i</a:t>
            </a:r>
            <a:r>
              <a:rPr lang="zh-CN" altLang="en-US" sz="4000"/>
              <a:t>。</a:t>
            </a:r>
            <a:endParaRPr lang="zh-CN" altLang="en-US" sz="4000"/>
          </a:p>
          <a:p>
            <a:r>
              <a:rPr lang="zh-CN" altLang="en-US" sz="4000"/>
              <a:t>差分维护分段一次函数的 </a:t>
            </a:r>
            <a:r>
              <a:rPr lang="en-US" altLang="zh-CN" sz="4000"/>
              <a:t>k </a:t>
            </a:r>
            <a:r>
              <a:rPr lang="zh-CN" altLang="en-US" sz="4000"/>
              <a:t>和 </a:t>
            </a:r>
            <a:r>
              <a:rPr lang="en-US" altLang="zh-CN" sz="4000"/>
              <a:t>b</a:t>
            </a:r>
            <a:r>
              <a:rPr lang="zh-CN" altLang="en-US" sz="4000"/>
              <a:t>，最后前缀和即可。</a:t>
            </a:r>
            <a:endParaRPr lang="zh-CN" altLang="en-US" sz="4000"/>
          </a:p>
          <a:p>
            <a:r>
              <a:rPr lang="en-US" altLang="zh-CN" sz="4000"/>
              <a:t>O(n log n) </a:t>
            </a:r>
            <a:r>
              <a:rPr lang="zh-CN" altLang="en-US" sz="4000"/>
              <a:t>的 </a:t>
            </a:r>
            <a:r>
              <a:rPr lang="en-US" altLang="zh-CN" sz="4000"/>
              <a:t>ST </a:t>
            </a:r>
            <a:r>
              <a:rPr lang="zh-CN" altLang="en-US" sz="4000"/>
              <a:t>表或者 </a:t>
            </a:r>
            <a:r>
              <a:rPr lang="en-US" altLang="zh-CN" sz="4000"/>
              <a:t>O(n) </a:t>
            </a:r>
            <a:r>
              <a:rPr lang="zh-CN" altLang="en-US" sz="4000"/>
              <a:t>的笛卡尔树。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星际战争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5156200"/>
          </a:xfrm>
        </p:spPr>
        <p:txBody>
          <a:bodyPr/>
          <a:p>
            <a:r>
              <a:rPr lang="zh-CN" altLang="en-US" sz="4000"/>
              <a:t>比较复杂的树形状压 </a:t>
            </a:r>
            <a:r>
              <a:rPr lang="en-US" altLang="zh-CN" sz="4000"/>
              <a:t>DP</a:t>
            </a:r>
            <a:r>
              <a:rPr lang="zh-CN" altLang="en-US" sz="4000"/>
              <a:t>。</a:t>
            </a:r>
            <a:endParaRPr lang="zh-CN" altLang="en-US" sz="4000"/>
          </a:p>
          <a:p>
            <a:r>
              <a:rPr lang="zh-CN" altLang="en-US" sz="4000"/>
              <a:t>第一想法是设 </a:t>
            </a:r>
            <a:r>
              <a:rPr lang="en-US" altLang="zh-CN" sz="4000"/>
              <a:t>f[u][0/1] </a:t>
            </a:r>
            <a:r>
              <a:rPr lang="zh-CN" altLang="en-US" sz="4000"/>
              <a:t>表示以 </a:t>
            </a:r>
            <a:r>
              <a:rPr lang="en-US" altLang="zh-CN" sz="4000"/>
              <a:t>u </a:t>
            </a:r>
            <a:r>
              <a:rPr lang="zh-CN" altLang="en-US" sz="4000"/>
              <a:t>为根的外向树，独立集是否选 </a:t>
            </a:r>
            <a:r>
              <a:rPr lang="en-US" altLang="zh-CN" sz="4000"/>
              <a:t>u </a:t>
            </a:r>
            <a:r>
              <a:rPr lang="zh-CN" altLang="en-US" sz="4000"/>
              <a:t>的最大收益，但是非常不好转移，因为对于儿子的限制和儿子之间的限制不能很好地表示。</a:t>
            </a:r>
            <a:endParaRPr lang="zh-CN" altLang="en-US" sz="4000"/>
          </a:p>
          <a:p>
            <a:r>
              <a:rPr lang="zh-CN" altLang="en-US" sz="4000"/>
              <a:t>于是可以加一维，</a:t>
            </a:r>
            <a:r>
              <a:rPr lang="en-US" altLang="zh-CN" sz="4000"/>
              <a:t>f[u][s][0/1] </a:t>
            </a:r>
            <a:r>
              <a:rPr lang="zh-CN" altLang="en-US" sz="4000"/>
              <a:t>额外记录一个儿子的乘积为 </a:t>
            </a:r>
            <a:r>
              <a:rPr lang="en-US" altLang="zh-CN" sz="4000"/>
              <a:t>j</a:t>
            </a:r>
            <a:r>
              <a:rPr lang="zh-CN" altLang="en-US" sz="4000"/>
              <a:t>，直接枚举约数转移，约 </a:t>
            </a:r>
            <a:r>
              <a:rPr lang="en-US" altLang="zh-CN" sz="4000"/>
              <a:t>O(n^3)</a:t>
            </a:r>
            <a:r>
              <a:rPr lang="zh-CN" altLang="en-US" sz="4000"/>
              <a:t>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sz="7200"/>
              <a:t>星际战争</a:t>
            </a:r>
            <a:endParaRPr lang="zh-CN" altLang="en-US" sz="72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4000"/>
              <a:t>考虑把第二维状压掉，记 </a:t>
            </a:r>
            <a:r>
              <a:rPr lang="en-US" altLang="zh-CN" sz="4000"/>
              <a:t>f[u][S][0/1]</a:t>
            </a:r>
            <a:r>
              <a:rPr lang="zh-CN" altLang="en-US" sz="4000"/>
              <a:t>，其中 </a:t>
            </a:r>
            <a:r>
              <a:rPr lang="en-US" altLang="zh-CN" sz="4000"/>
              <a:t>S </a:t>
            </a:r>
            <a:r>
              <a:rPr lang="zh-CN" altLang="en-US" sz="4000"/>
              <a:t>表示 </a:t>
            </a:r>
            <a:r>
              <a:rPr lang="en-US" altLang="zh-CN" sz="4000"/>
              <a:t>u </a:t>
            </a:r>
            <a:r>
              <a:rPr lang="zh-CN" altLang="en-US" sz="4000"/>
              <a:t>的儿子的质因子集合为 </a:t>
            </a:r>
            <a:r>
              <a:rPr lang="en-US" altLang="zh-CN" sz="4000"/>
              <a:t>S</a:t>
            </a:r>
            <a:r>
              <a:rPr lang="zh-CN" altLang="en-US" sz="4000"/>
              <a:t>，因为显然儿子之间的质因子集合是不交的，记 </a:t>
            </a:r>
            <a:r>
              <a:rPr lang="en-US" altLang="zh-CN" sz="4000"/>
              <a:t>w(i) </a:t>
            </a:r>
            <a:r>
              <a:rPr lang="zh-CN" altLang="en-US" sz="4000"/>
              <a:t>为 </a:t>
            </a:r>
            <a:r>
              <a:rPr lang="en-US" altLang="zh-CN" sz="4000"/>
              <a:t>i </a:t>
            </a:r>
            <a:r>
              <a:rPr lang="zh-CN" altLang="en-US" sz="4000"/>
              <a:t>的本质不同质因子个数，状态数是 </a:t>
            </a:r>
            <a:r>
              <a:rPr lang="en-US" altLang="zh-CN" sz="4000"/>
              <a:t>sum 2^w(i) </a:t>
            </a:r>
            <a:r>
              <a:rPr lang="zh-CN" altLang="en-US" sz="4000"/>
              <a:t>的。</a:t>
            </a:r>
            <a:endParaRPr lang="zh-CN" altLang="en-US" sz="4000"/>
          </a:p>
          <a:p>
            <a:r>
              <a:rPr lang="zh-CN" altLang="en-US" sz="4000"/>
              <a:t>转移可以直接枚举子集 </a:t>
            </a:r>
            <a:r>
              <a:rPr lang="en-US" altLang="zh-CN" sz="4000"/>
              <a:t>dp</a:t>
            </a:r>
            <a:r>
              <a:rPr lang="zh-CN" altLang="en-US" sz="4000"/>
              <a:t>，转移复杂度 </a:t>
            </a:r>
            <a:r>
              <a:rPr lang="en-US" altLang="zh-CN" sz="4000"/>
              <a:t>sum 3^w(i)</a:t>
            </a:r>
            <a:r>
              <a:rPr lang="zh-CN" altLang="en-US" sz="4000"/>
              <a:t>，跑出来只有四千多万，可以通过。</a:t>
            </a:r>
            <a:endParaRPr lang="zh-CN" altLang="en-US" sz="4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1123</Words>
  <Application>WPS 演示</Application>
  <PresentationFormat>宽屏</PresentationFormat>
  <Paragraphs>53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Arial Black</vt:lpstr>
      <vt:lpstr>微软雅黑</vt:lpstr>
      <vt:lpstr>Arial Unicode MS</vt:lpstr>
      <vt:lpstr>黑体</vt:lpstr>
      <vt:lpstr>Office 主题​​</vt:lpstr>
      <vt:lpstr>2022.03.12</vt:lpstr>
      <vt:lpstr>二进制位</vt:lpstr>
      <vt:lpstr>可爱赢数</vt:lpstr>
      <vt:lpstr>最小生成链</vt:lpstr>
      <vt:lpstr>最小生成链</vt:lpstr>
      <vt:lpstr>求求求求</vt:lpstr>
      <vt:lpstr>求求求求</vt:lpstr>
      <vt:lpstr>星际战争</vt:lpstr>
      <vt:lpstr>星际战争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15031</cp:lastModifiedBy>
  <cp:revision>102</cp:revision>
  <dcterms:created xsi:type="dcterms:W3CDTF">2022-03-08T07:35:00Z</dcterms:created>
  <dcterms:modified xsi:type="dcterms:W3CDTF">2022-03-11T10:17:15Z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2052-11.8.2.8411</vt:lpwstr>
  </property>
</Properties>
</file>