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3"/>
    <p:sldId id="292" r:id="rId4"/>
    <p:sldId id="257" r:id="rId5"/>
    <p:sldId id="293" r:id="rId6"/>
    <p:sldId id="265" r:id="rId7"/>
    <p:sldId id="266" r:id="rId8"/>
    <p:sldId id="267" r:id="rId9"/>
    <p:sldId id="294" r:id="rId10"/>
    <p:sldId id="268" r:id="rId11"/>
    <p:sldId id="269" r:id="rId12"/>
    <p:sldId id="295" r:id="rId13"/>
    <p:sldId id="271" r:id="rId14"/>
    <p:sldId id="272" r:id="rId15"/>
    <p:sldId id="273" r:id="rId16"/>
    <p:sldId id="296" r:id="rId17"/>
    <p:sldId id="274" r:id="rId18"/>
    <p:sldId id="275" r:id="rId19"/>
    <p:sldId id="276" r:id="rId20"/>
    <p:sldId id="277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2022.03.19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蚂蚁王国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用 </a:t>
            </a:r>
            <a:r>
              <a:rPr lang="en-US" altLang="zh-CN" sz="4000"/>
              <a:t>Kruskal </a:t>
            </a:r>
            <a:r>
              <a:rPr lang="zh-CN" altLang="en-US" sz="4000"/>
              <a:t>来试试证明。若 </a:t>
            </a:r>
            <a:r>
              <a:rPr lang="en-US" altLang="zh-CN" sz="4000"/>
              <a:t>i,j,k</a:t>
            </a:r>
            <a:r>
              <a:rPr lang="zh-CN" altLang="en-US" sz="4000"/>
              <a:t>，</a:t>
            </a:r>
            <a:r>
              <a:rPr lang="en-US" altLang="zh-CN" sz="4000"/>
              <a:t>yi=yj,xi&lt;xj&lt;=xk</a:t>
            </a:r>
            <a:r>
              <a:rPr lang="zh-CN" altLang="en-US" sz="4000"/>
              <a:t>，最优方案中有边 </a:t>
            </a:r>
            <a:r>
              <a:rPr lang="en-US" altLang="zh-CN" sz="4000"/>
              <a:t>(i,k)</a:t>
            </a:r>
            <a:r>
              <a:rPr lang="zh-CN" altLang="en-US" sz="4000"/>
              <a:t>。</a:t>
            </a:r>
            <a:endParaRPr lang="zh-CN" altLang="en-US" sz="4000"/>
          </a:p>
          <a:p>
            <a:r>
              <a:rPr lang="zh-CN" altLang="en-US" sz="4000"/>
              <a:t>手写一下距离式子就可以知道 </a:t>
            </a:r>
            <a:r>
              <a:rPr lang="en-US" altLang="zh-CN" sz="4000"/>
              <a:t>(i,j),(j,k) </a:t>
            </a:r>
            <a:r>
              <a:rPr lang="zh-CN" altLang="en-US" sz="4000"/>
              <a:t>的长度都小于 </a:t>
            </a:r>
            <a:r>
              <a:rPr lang="en-US" altLang="zh-CN" sz="4000"/>
              <a:t>(i,k) </a:t>
            </a:r>
            <a:r>
              <a:rPr lang="zh-CN" altLang="en-US" sz="4000"/>
              <a:t>的长度，所以 </a:t>
            </a:r>
            <a:r>
              <a:rPr lang="en-US" altLang="zh-CN" sz="4000"/>
              <a:t>(i,k) </a:t>
            </a:r>
            <a:r>
              <a:rPr lang="zh-CN" altLang="en-US" sz="4000"/>
              <a:t>如果也加入了，排序后也在 </a:t>
            </a:r>
            <a:r>
              <a:rPr lang="en-US" altLang="zh-CN" sz="4000"/>
              <a:t>(i,j),(j,k) </a:t>
            </a:r>
            <a:r>
              <a:rPr lang="zh-CN" altLang="en-US" sz="4000"/>
              <a:t>之后，没有作用，不如不加，其余证明同理。找边可以用 </a:t>
            </a:r>
            <a:r>
              <a:rPr lang="en-US" altLang="zh-CN" sz="4000"/>
              <a:t>set </a:t>
            </a:r>
            <a:r>
              <a:rPr lang="zh-CN" altLang="en-US" sz="4000"/>
              <a:t>来完成。</a:t>
            </a:r>
            <a:endParaRPr lang="zh-CN" altLang="en-US" sz="4000"/>
          </a:p>
          <a:p>
            <a:r>
              <a:rPr lang="en-US" altLang="zh-CN" sz="4000"/>
              <a:t>O(10nlogn)</a:t>
            </a:r>
            <a:r>
              <a:rPr lang="zh-CN" altLang="en-US" sz="4000"/>
              <a:t>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交换礼物</a:t>
            </a:r>
            <a:endParaRPr lang="zh-CN" altLang="en-US" sz="7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1010" y="1511935"/>
            <a:ext cx="7616190" cy="5036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交换礼物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82135"/>
          </a:xfrm>
        </p:spPr>
        <p:txBody>
          <a:bodyPr>
            <a:normAutofit lnSpcReduction="10000"/>
          </a:bodyPr>
          <a:p>
            <a:r>
              <a:rPr lang="zh-CN" altLang="en-US" sz="4000"/>
              <a:t>说句闲话：这题和上一题是 </a:t>
            </a:r>
            <a:r>
              <a:rPr lang="en-US" altLang="zh-CN" sz="4000"/>
              <a:t>USACO22FEB </a:t>
            </a:r>
            <a:r>
              <a:rPr lang="zh-CN" altLang="en-US" sz="4000"/>
              <a:t>金组的 </a:t>
            </a:r>
            <a:r>
              <a:rPr lang="en-US" altLang="zh-CN" sz="4000"/>
              <a:t>1,3 </a:t>
            </a:r>
            <a:r>
              <a:rPr lang="zh-CN" altLang="en-US" sz="4000"/>
              <a:t>两题，</a:t>
            </a:r>
            <a:r>
              <a:rPr lang="en-US" altLang="zh-CN" sz="4000"/>
              <a:t>1h </a:t>
            </a:r>
            <a:r>
              <a:rPr lang="zh-CN" altLang="en-US" sz="4000"/>
              <a:t>就能写完它们。</a:t>
            </a:r>
            <a:endParaRPr lang="zh-CN" altLang="en-US" sz="4000"/>
          </a:p>
          <a:p>
            <a:r>
              <a:rPr lang="zh-CN" altLang="en-US" sz="4000"/>
              <a:t>我觉得大家都应该写写这题</a:t>
            </a:r>
            <a:r>
              <a:rPr lang="en-US" altLang="zh-CN" sz="4000"/>
              <a:t>.jpg</a:t>
            </a:r>
            <a:r>
              <a:rPr lang="zh-CN" altLang="en-US" sz="4000"/>
              <a:t>。</a:t>
            </a:r>
            <a:endParaRPr lang="zh-CN" altLang="en-US" sz="4000"/>
          </a:p>
          <a:p>
            <a:r>
              <a:rPr lang="zh-CN" altLang="en-US" sz="4000"/>
              <a:t>先考虑没有阵营限制的情况，不难发现把 </a:t>
            </a:r>
            <a:r>
              <a:rPr lang="en-US" altLang="zh-CN" sz="4000"/>
              <a:t>i </a:t>
            </a:r>
            <a:r>
              <a:rPr lang="zh-CN" altLang="en-US" sz="4000"/>
              <a:t>和 </a:t>
            </a:r>
            <a:r>
              <a:rPr lang="en-US" altLang="zh-CN" sz="4000"/>
              <a:t>pi1,pi2,...,pik</a:t>
            </a:r>
            <a:r>
              <a:rPr lang="zh-CN" altLang="en-US" sz="4000"/>
              <a:t>（</a:t>
            </a:r>
            <a:r>
              <a:rPr lang="en-US" altLang="zh-CN" sz="4000"/>
              <a:t>pik=i</a:t>
            </a:r>
            <a:r>
              <a:rPr lang="zh-CN" altLang="en-US" sz="4000"/>
              <a:t>）连有向边之后，一种合法的交换就是让选一些边让每个点都在一个环上，然后拿到出边所对应点的礼物。</a:t>
            </a:r>
            <a:endParaRPr lang="zh-CN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交换礼物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958080"/>
          </a:xfrm>
        </p:spPr>
        <p:txBody>
          <a:bodyPr/>
          <a:p>
            <a:r>
              <a:rPr lang="zh-CN" altLang="en-US" sz="4000"/>
              <a:t>设 </a:t>
            </a:r>
            <a:r>
              <a:rPr lang="en-US" altLang="zh-CN" sz="4000"/>
              <a:t>g[S] </a:t>
            </a:r>
            <a:r>
              <a:rPr lang="zh-CN" altLang="en-US" sz="4000"/>
              <a:t>为集合 </a:t>
            </a:r>
            <a:r>
              <a:rPr lang="en-US" altLang="zh-CN" sz="4000"/>
              <a:t>S </a:t>
            </a:r>
            <a:r>
              <a:rPr lang="zh-CN" altLang="en-US" sz="4000"/>
              <a:t>中的点能组成多少个环，比如 </a:t>
            </a:r>
            <a:r>
              <a:rPr lang="en-US" altLang="zh-CN" sz="4000"/>
              <a:t>1-&gt;2-&gt;3-&gt;1 </a:t>
            </a:r>
            <a:r>
              <a:rPr lang="zh-CN" altLang="en-US" sz="4000"/>
              <a:t>和 </a:t>
            </a:r>
            <a:r>
              <a:rPr lang="en-US" altLang="zh-CN" sz="4000"/>
              <a:t>2-&gt;3-&gt;1-&gt;2 </a:t>
            </a:r>
            <a:r>
              <a:rPr lang="zh-CN" altLang="en-US" sz="4000"/>
              <a:t>算同一个环，而 </a:t>
            </a:r>
            <a:r>
              <a:rPr lang="en-US" altLang="zh-CN" sz="4000"/>
              <a:t>1-&gt;3-&gt;2-&gt;1 </a:t>
            </a:r>
            <a:r>
              <a:rPr lang="zh-CN" altLang="en-US" sz="4000"/>
              <a:t>不算，如果我们能求出这个，就可以设 </a:t>
            </a:r>
            <a:r>
              <a:rPr lang="en-US" altLang="zh-CN" sz="4000"/>
              <a:t>f[S] </a:t>
            </a:r>
            <a:r>
              <a:rPr lang="zh-CN" altLang="en-US" sz="4000"/>
              <a:t>为集合 </a:t>
            </a:r>
            <a:r>
              <a:rPr lang="en-US" altLang="zh-CN" sz="4000"/>
              <a:t>S </a:t>
            </a:r>
            <a:r>
              <a:rPr lang="zh-CN" altLang="en-US" sz="4000"/>
              <a:t>有多少种合法的交换方案，然后通过一些带细节的子集 </a:t>
            </a:r>
            <a:r>
              <a:rPr lang="en-US" altLang="zh-CN" sz="4000"/>
              <a:t>dp </a:t>
            </a:r>
            <a:r>
              <a:rPr lang="zh-CN" altLang="en-US" sz="4000"/>
              <a:t>来统计答案，最终询问集合 </a:t>
            </a:r>
            <a:r>
              <a:rPr lang="en-US" altLang="zh-CN" sz="4000"/>
              <a:t>T </a:t>
            </a:r>
            <a:r>
              <a:rPr lang="zh-CN" altLang="en-US" sz="4000"/>
              <a:t>的答案就是 </a:t>
            </a:r>
            <a:r>
              <a:rPr lang="en-US" altLang="zh-CN" sz="4000"/>
              <a:t>f[T]*f[U-T]</a:t>
            </a:r>
            <a:r>
              <a:rPr lang="zh-CN" altLang="en-US" sz="4000"/>
              <a:t>，其中 </a:t>
            </a:r>
            <a:r>
              <a:rPr lang="en-US" altLang="zh-CN" sz="4000"/>
              <a:t>U </a:t>
            </a:r>
            <a:r>
              <a:rPr lang="zh-CN" altLang="en-US" sz="4000"/>
              <a:t>是所有点。</a:t>
            </a:r>
            <a:endParaRPr lang="zh-CN" altLang="en-US" sz="4000"/>
          </a:p>
          <a:p>
            <a:r>
              <a:rPr lang="zh-CN" altLang="en-US" sz="4000"/>
              <a:t>细讲一下 </a:t>
            </a:r>
            <a:r>
              <a:rPr lang="en-US" altLang="zh-CN" sz="4000"/>
              <a:t>dp </a:t>
            </a:r>
            <a:r>
              <a:rPr lang="zh-CN" altLang="en-US" sz="4000"/>
              <a:t>细节。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交换礼物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5037455"/>
          </a:xfrm>
        </p:spPr>
        <p:txBody>
          <a:bodyPr/>
          <a:p>
            <a:r>
              <a:rPr lang="zh-CN" altLang="en-US" sz="2800"/>
              <a:t>首先考虑对环计数的问题。</a:t>
            </a:r>
            <a:endParaRPr lang="zh-CN" altLang="en-US" sz="2800"/>
          </a:p>
          <a:p>
            <a:r>
              <a:rPr lang="zh-CN" altLang="en-US" sz="2800"/>
              <a:t>目标是求出图上的环，设 </a:t>
            </a:r>
            <a:r>
              <a:rPr lang="en-US" altLang="zh-CN" sz="2800"/>
              <a:t>h[S][u][v] </a:t>
            </a:r>
            <a:r>
              <a:rPr lang="zh-CN" altLang="en-US" sz="2800"/>
              <a:t>是当前点的集合是 </a:t>
            </a:r>
            <a:r>
              <a:rPr lang="en-US" altLang="zh-CN" sz="2800"/>
              <a:t>S</a:t>
            </a:r>
            <a:r>
              <a:rPr lang="zh-CN" altLang="en-US" sz="2800"/>
              <a:t>，起点是 </a:t>
            </a:r>
            <a:r>
              <a:rPr lang="en-US" altLang="zh-CN" sz="2800"/>
              <a:t>u</a:t>
            </a:r>
            <a:r>
              <a:rPr lang="zh-CN" altLang="en-US" sz="2800"/>
              <a:t>，当前走到 </a:t>
            </a:r>
            <a:r>
              <a:rPr lang="en-US" altLang="zh-CN" sz="2800"/>
              <a:t>v </a:t>
            </a:r>
            <a:r>
              <a:rPr lang="zh-CN" altLang="en-US" sz="2800"/>
              <a:t>的方案数，状态数是 </a:t>
            </a:r>
            <a:r>
              <a:rPr lang="en-US" altLang="zh-CN" sz="2800"/>
              <a:t>2^n*n^2 </a:t>
            </a:r>
            <a:r>
              <a:rPr lang="zh-CN" altLang="en-US" sz="2800"/>
              <a:t>的，转移一次是 </a:t>
            </a:r>
            <a:r>
              <a:rPr lang="en-US" altLang="zh-CN" sz="2800"/>
              <a:t>n </a:t>
            </a:r>
            <a:r>
              <a:rPr lang="zh-CN" altLang="en-US" sz="2800"/>
              <a:t>的，而且因为环上每个点都可以作为起点，所以会被算重环长次，复杂度也爆表了，考虑使用一个技巧来优化这个东西。</a:t>
            </a:r>
            <a:endParaRPr lang="zh-CN" altLang="en-US" sz="2800"/>
          </a:p>
          <a:p>
            <a:r>
              <a:rPr lang="zh-CN" altLang="en-US" sz="2800"/>
              <a:t>瓶颈在于起点不固定，那么我们固定起点是 </a:t>
            </a:r>
            <a:r>
              <a:rPr lang="en-US" altLang="zh-CN" sz="2800"/>
              <a:t>S </a:t>
            </a:r>
            <a:r>
              <a:rPr lang="zh-CN" altLang="en-US" sz="2800"/>
              <a:t>中编号最小的点，也就是 </a:t>
            </a:r>
            <a:r>
              <a:rPr lang="en-US" altLang="zh-CN" sz="2800"/>
              <a:t>__builtin_ctz(lowbit(S)) </a:t>
            </a:r>
            <a:r>
              <a:rPr lang="zh-CN" altLang="en-US" sz="2800"/>
              <a:t>为起点，这样就是 </a:t>
            </a:r>
            <a:r>
              <a:rPr lang="en-US" altLang="zh-CN" sz="2800"/>
              <a:t>2^n*n^2 </a:t>
            </a:r>
            <a:r>
              <a:rPr lang="zh-CN" altLang="en-US" sz="2800"/>
              <a:t>的了。</a:t>
            </a:r>
            <a:endParaRPr lang="zh-CN" altLang="en-US" sz="2800"/>
          </a:p>
          <a:p>
            <a:r>
              <a:rPr lang="zh-CN" altLang="en-US" sz="2800"/>
              <a:t>当重新走到起点时贡献到 </a:t>
            </a:r>
            <a:r>
              <a:rPr lang="en-US" altLang="zh-CN" sz="2800"/>
              <a:t>S </a:t>
            </a:r>
            <a:r>
              <a:rPr lang="zh-CN" altLang="en-US" sz="2800"/>
              <a:t>即可，最后再来一轮子集 </a:t>
            </a:r>
            <a:r>
              <a:rPr lang="en-US" altLang="zh-CN" sz="2800"/>
              <a:t>dp</a:t>
            </a:r>
            <a:r>
              <a:rPr lang="zh-CN" altLang="en-US" sz="2800"/>
              <a:t>，总时间复杂度 </a:t>
            </a:r>
            <a:r>
              <a:rPr lang="en-US" altLang="zh-CN" sz="2800"/>
              <a:t>O(2^n*n^2+3^n)</a:t>
            </a:r>
            <a:r>
              <a:rPr lang="zh-CN" altLang="en-US" sz="2800"/>
              <a:t>。</a:t>
            </a:r>
            <a:endParaRPr lang="zh-CN" altLang="en-US" sz="2800"/>
          </a:p>
          <a:p>
            <a:r>
              <a:rPr lang="zh-CN" altLang="en-US" sz="2800"/>
              <a:t>可以参考一下 </a:t>
            </a:r>
            <a:r>
              <a:rPr lang="en-US" altLang="zh-CN" sz="2800"/>
              <a:t>std </a:t>
            </a:r>
            <a:r>
              <a:rPr lang="zh-CN" altLang="en-US" sz="2800"/>
              <a:t>的代码，感觉写得还是比较简洁的。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闭合子图</a:t>
            </a:r>
            <a:endParaRPr lang="zh-CN" altLang="en-US" sz="7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9430" y="1584325"/>
            <a:ext cx="7309485" cy="5051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闭合子图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5161915"/>
          </a:xfrm>
        </p:spPr>
        <p:txBody>
          <a:bodyPr/>
          <a:p>
            <a:r>
              <a:rPr lang="zh-CN" altLang="en-US" sz="4000"/>
              <a:t>先讲暴力。</a:t>
            </a:r>
            <a:endParaRPr lang="zh-CN" altLang="en-US" sz="4000"/>
          </a:p>
          <a:p>
            <a:r>
              <a:rPr lang="zh-CN" altLang="en-US" sz="4000"/>
              <a:t>枚举区间，暴力判断，</a:t>
            </a:r>
            <a:r>
              <a:rPr lang="en-US" altLang="zh-CN" sz="4000"/>
              <a:t>O(n^2m)</a:t>
            </a:r>
            <a:r>
              <a:rPr lang="zh-CN" altLang="en-US" sz="4000"/>
              <a:t>，</a:t>
            </a:r>
            <a:r>
              <a:rPr lang="en-US" altLang="zh-CN" sz="4000"/>
              <a:t>35</a:t>
            </a:r>
            <a:r>
              <a:rPr lang="zh-CN" altLang="en-US" sz="4000"/>
              <a:t>分。</a:t>
            </a:r>
            <a:endParaRPr lang="zh-CN" altLang="en-US" sz="4000"/>
          </a:p>
          <a:p>
            <a:r>
              <a:rPr lang="en-US" altLang="zh-CN" sz="4000"/>
              <a:t>注意到对于一个点u的出边(u,v)，只有最小的v和最大的v是有用的，可以将m缩小到2n</a:t>
            </a:r>
            <a:r>
              <a:rPr lang="zh-CN" altLang="en-US" sz="4000"/>
              <a:t>，</a:t>
            </a:r>
            <a:r>
              <a:rPr lang="en-US" altLang="zh-CN" sz="4000"/>
              <a:t>O(n^3)，40</a:t>
            </a:r>
            <a:r>
              <a:rPr lang="zh-CN" altLang="en-US" sz="4000"/>
              <a:t>分。</a:t>
            </a:r>
            <a:endParaRPr lang="zh-CN" altLang="en-US" sz="4000"/>
          </a:p>
          <a:p>
            <a:r>
              <a:rPr lang="zh-CN" altLang="en-US" sz="4000"/>
              <a:t>枚举左端点，从小到大枚举右端点，维护出边点的最小值和最大值，</a:t>
            </a:r>
            <a:r>
              <a:rPr lang="en-US" altLang="zh-CN" sz="4000"/>
              <a:t>O(n^2)</a:t>
            </a:r>
            <a:r>
              <a:rPr lang="zh-CN" altLang="en-US" sz="4000"/>
              <a:t>，</a:t>
            </a:r>
            <a:r>
              <a:rPr lang="en-US" altLang="zh-CN" sz="4000"/>
              <a:t>50</a:t>
            </a:r>
            <a:r>
              <a:rPr lang="zh-CN" altLang="en-US" sz="4000"/>
              <a:t>分。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闭合子图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4000"/>
              <a:t>树：显然有且仅有 </a:t>
            </a:r>
            <a:r>
              <a:rPr lang="en-US" altLang="zh-CN" sz="4000"/>
              <a:t>[1,i] </a:t>
            </a:r>
            <a:r>
              <a:rPr lang="zh-CN" altLang="en-US" sz="4000"/>
              <a:t>满足条件，答案为 </a:t>
            </a:r>
            <a:r>
              <a:rPr lang="en-US" altLang="zh-CN" sz="4000"/>
              <a:t>n</a:t>
            </a:r>
            <a:r>
              <a:rPr lang="zh-CN" altLang="en-US" sz="4000"/>
              <a:t>，结合前面的可以得到 </a:t>
            </a:r>
            <a:r>
              <a:rPr lang="en-US" altLang="zh-CN" sz="4000"/>
              <a:t>60 </a:t>
            </a:r>
            <a:r>
              <a:rPr lang="zh-CN" altLang="en-US" sz="4000"/>
              <a:t>分。</a:t>
            </a:r>
            <a:endParaRPr lang="zh-CN" altLang="en-US" sz="4000"/>
          </a:p>
          <a:p>
            <a:r>
              <a:rPr lang="en-US" altLang="zh-CN" sz="4000"/>
              <a:t>DAG</a:t>
            </a:r>
            <a:r>
              <a:rPr lang="zh-CN" altLang="en-US" sz="4000"/>
              <a:t>：</a:t>
            </a:r>
            <a:r>
              <a:rPr lang="en-US" altLang="zh-CN" sz="4000"/>
              <a:t>[l,r] </a:t>
            </a:r>
            <a:r>
              <a:rPr lang="zh-CN" altLang="en-US" sz="4000"/>
              <a:t>合法 </a:t>
            </a:r>
            <a:r>
              <a:rPr lang="en-US" altLang="zh-CN" sz="4000"/>
              <a:t>-&gt; [l,r] </a:t>
            </a:r>
            <a:r>
              <a:rPr lang="zh-CN" altLang="en-US" sz="4000"/>
              <a:t>指向的点的编号均不超过 </a:t>
            </a:r>
            <a:r>
              <a:rPr lang="en-US" altLang="zh-CN" sz="4000"/>
              <a:t>r</a:t>
            </a:r>
            <a:r>
              <a:rPr lang="zh-CN" altLang="en-US" sz="4000"/>
              <a:t>，记 </a:t>
            </a:r>
            <a:r>
              <a:rPr lang="en-US" altLang="zh-CN" sz="4000"/>
              <a:t>p[i] </a:t>
            </a:r>
            <a:r>
              <a:rPr lang="zh-CN" altLang="en-US" sz="4000"/>
              <a:t>是 </a:t>
            </a:r>
            <a:r>
              <a:rPr lang="en-US" altLang="zh-CN" sz="4000"/>
              <a:t>i </a:t>
            </a:r>
            <a:r>
              <a:rPr lang="zh-CN" altLang="en-US" sz="4000"/>
              <a:t>指向点的最大编号，不存在则 </a:t>
            </a:r>
            <a:r>
              <a:rPr lang="en-US" altLang="zh-CN" sz="4000"/>
              <a:t>p[i]=i</a:t>
            </a:r>
            <a:r>
              <a:rPr lang="zh-CN" altLang="en-US" sz="4000"/>
              <a:t>，则枚举 </a:t>
            </a:r>
            <a:r>
              <a:rPr lang="en-US" altLang="zh-CN" sz="4000"/>
              <a:t>r</a:t>
            </a:r>
            <a:r>
              <a:rPr lang="zh-CN" altLang="en-US" sz="4000"/>
              <a:t>，找到第一个 </a:t>
            </a:r>
            <a:r>
              <a:rPr lang="en-US" altLang="zh-CN" sz="4000"/>
              <a:t>p[i]&gt;r </a:t>
            </a:r>
            <a:r>
              <a:rPr lang="zh-CN" altLang="en-US" sz="4000"/>
              <a:t>的 </a:t>
            </a:r>
            <a:r>
              <a:rPr lang="en-US" altLang="zh-CN" sz="4000"/>
              <a:t>i</a:t>
            </a:r>
            <a:r>
              <a:rPr lang="zh-CN" altLang="en-US" sz="4000"/>
              <a:t>，那么 </a:t>
            </a:r>
            <a:r>
              <a:rPr lang="en-US" altLang="zh-CN" sz="4000"/>
              <a:t>l=i+1,i+2,...,r </a:t>
            </a:r>
            <a:r>
              <a:rPr lang="zh-CN" altLang="en-US" sz="4000"/>
              <a:t>都合法，贡献是 </a:t>
            </a:r>
            <a:r>
              <a:rPr lang="en-US" altLang="zh-CN" sz="4000"/>
              <a:t>r-i</a:t>
            </a:r>
            <a:r>
              <a:rPr lang="zh-CN" altLang="en-US" sz="4000"/>
              <a:t>，从左到右维护递减单调栈即可，</a:t>
            </a:r>
            <a:r>
              <a:rPr lang="en-US" altLang="zh-CN" sz="4000"/>
              <a:t>O(n)</a:t>
            </a:r>
            <a:r>
              <a:rPr lang="zh-CN" altLang="en-US" sz="4000"/>
              <a:t>，结合前面得到 </a:t>
            </a:r>
            <a:r>
              <a:rPr lang="en-US" altLang="zh-CN" sz="4000"/>
              <a:t>75 </a:t>
            </a:r>
            <a:r>
              <a:rPr lang="zh-CN" altLang="en-US" sz="4000"/>
              <a:t>分。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闭合子图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考虑分治，假设当前统计的是[L,R]有多少个子区间合法，取mid=[(L+R)/2]，统计包含mid和mid+1的合法区间个数</a:t>
            </a:r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记p[i],q[i]分别表示i的出边指向点的最小值和最大值（不存在则为i）。</a:t>
            </a:r>
            <a:endParaRPr 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则区间[l,r]合法的条件是：</a:t>
            </a:r>
            <a:endParaRPr 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对于l&lt;=i&lt;=mid，p[i]&gt;=l (1) 且 q[i]&lt;=r (2)</a:t>
            </a:r>
            <a:endParaRPr 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对于mid&lt;i&lt;=r，p[i]&gt;=l (3) 且 q[i]&lt;=r (4)</a:t>
            </a:r>
            <a:endParaRPr 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条件(1)只和l有关，条件(4)只和r有关，做一遍前缀/后缀最值把合法的l,r处理出来即可。</a:t>
            </a:r>
            <a:endParaRPr 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闭合子图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记Q[l]=max{q[i]|l&lt;=i&lt;=mid}，条件(2)就是r&gt;=Q[l]。</a:t>
            </a:r>
            <a:endParaRPr 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如果记r'为最小的r&gt;=mid满足p[r']&lt;l，那么条件(3)就是r&lt;r'，且r'随l的减小而增大。</a:t>
            </a:r>
            <a:endParaRPr 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那么只需从大到小枚举l，维护Q[l]，单调维护r'，答案加上[Q[l],r')内的合法r个数，这一部分复杂度是线性的。</a:t>
            </a:r>
            <a:endParaRPr 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O(nlogn)，100 分。</a:t>
            </a:r>
            <a:endParaRPr 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如果复杂度不小心多写了一个log可能只有95分。</a:t>
            </a:r>
            <a:endParaRPr lang="zh-CN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数据整理</a:t>
            </a:r>
            <a:endParaRPr lang="zh-CN" altLang="en-US" sz="7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40" y="1584325"/>
            <a:ext cx="8145780" cy="4841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数据整理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签到题，只讲一种简单的实现。</a:t>
            </a:r>
            <a:endParaRPr lang="zh-CN" altLang="en-US" sz="4000"/>
          </a:p>
          <a:p>
            <a:r>
              <a:rPr lang="zh-CN" altLang="en-US" sz="4000"/>
              <a:t>直接按照字符串长度为第一关键字，默认的字典序为第二关键字进行排序。</a:t>
            </a:r>
            <a:endParaRPr lang="zh-CN" altLang="en-US" sz="4000"/>
          </a:p>
          <a:p>
            <a:r>
              <a:rPr lang="zh-CN" altLang="en-US" sz="4000"/>
              <a:t>若数字位数不同，则字符串短的数字更小，否则就是字典序比较。</a:t>
            </a:r>
            <a:endParaRPr lang="zh-CN" altLang="en-US" sz="4000"/>
          </a:p>
          <a:p>
            <a:r>
              <a:rPr lang="en-US" altLang="zh-CN" sz="4000"/>
              <a:t>O(100nlogn)</a:t>
            </a:r>
            <a:r>
              <a:rPr lang="zh-CN" altLang="en-US" sz="4000"/>
              <a:t>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人工智能</a:t>
            </a:r>
            <a:endParaRPr lang="zh-CN" altLang="en-US" sz="7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3690" y="1584325"/>
            <a:ext cx="7572375" cy="4983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人工智能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麻将题，想清楚了再下手代码难度并不高。</a:t>
            </a:r>
            <a:endParaRPr lang="zh-CN" altLang="en-US" sz="4000"/>
          </a:p>
          <a:p>
            <a:r>
              <a:rPr lang="zh-CN" altLang="en-US" sz="4000"/>
              <a:t>先考虑 </a:t>
            </a:r>
            <a:r>
              <a:rPr lang="en-US" altLang="zh-CN" sz="4000"/>
              <a:t>n=14</a:t>
            </a:r>
            <a:r>
              <a:rPr lang="zh-CN" altLang="en-US" sz="4000"/>
              <a:t>：</a:t>
            </a:r>
            <a:endParaRPr lang="zh-CN" altLang="en-US" sz="4000"/>
          </a:p>
          <a:p>
            <a:r>
              <a:rPr lang="zh-CN" altLang="en-US" sz="4000"/>
              <a:t>若 </a:t>
            </a:r>
            <a:r>
              <a:rPr lang="en-US" altLang="zh-CN" sz="4000"/>
              <a:t>k=2</a:t>
            </a:r>
            <a:r>
              <a:rPr lang="zh-CN" altLang="en-US" sz="4000"/>
              <a:t>，只考虑顺子和雀头，简单枚举雀头然后贪心即可。</a:t>
            </a:r>
            <a:endParaRPr lang="zh-CN" altLang="en-US" sz="4000"/>
          </a:p>
          <a:p>
            <a:r>
              <a:rPr lang="zh-CN" altLang="en-US" sz="4000"/>
              <a:t>若 </a:t>
            </a:r>
            <a:r>
              <a:rPr lang="en-US" altLang="zh-CN" sz="4000"/>
              <a:t>k=3,4</a:t>
            </a:r>
            <a:r>
              <a:rPr lang="zh-CN" altLang="en-US" sz="4000"/>
              <a:t>，枚举雀头然后暴力检验剩余的牌是否是刻子即可，优先变刻子，不能就顺子。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人工智能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正确性：每种花色相对独立，每种花色最小的那个数字要么自己刻子，要么向后三数字做顺子，这个数字取完之后，下一个就变成最小的了。因为如果既能刻子又能顺子并且能取完的话，那这三个数量肯定都是大于三的，所以这些都可以用刻子取走，所以不如最小的那张牌先用刻子划掉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人工智能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对于 </a:t>
            </a:r>
            <a:r>
              <a:rPr lang="en-US" altLang="zh-CN" sz="4000"/>
              <a:t>n=13</a:t>
            </a:r>
            <a:r>
              <a:rPr lang="zh-CN" altLang="en-US" sz="4000"/>
              <a:t>，直接枚举最后一张牌再判断即可，注意如果已经有四个同样的牌就不能枚举它。</a:t>
            </a:r>
            <a:endParaRPr lang="zh-CN" altLang="en-US" sz="4000"/>
          </a:p>
          <a:p>
            <a:r>
              <a:rPr lang="zh-CN" altLang="en-US" sz="4000"/>
              <a:t>简单模拟，能过，能过。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蚂蚁王国</a:t>
            </a:r>
            <a:endParaRPr lang="zh-CN" altLang="en-US" sz="7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1450975"/>
            <a:ext cx="8848725" cy="5058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蚂蚁王国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 sz="4000"/>
              <a:t>简单最小生成树题。</a:t>
            </a:r>
            <a:endParaRPr lang="zh-CN" altLang="en-US" sz="4000"/>
          </a:p>
          <a:p>
            <a:r>
              <a:rPr lang="zh-CN" altLang="en-US" sz="4000"/>
              <a:t>首先可以 </a:t>
            </a:r>
            <a:r>
              <a:rPr lang="en-US" altLang="zh-CN" sz="4000"/>
              <a:t>Prim </a:t>
            </a:r>
            <a:r>
              <a:rPr lang="zh-CN" altLang="en-US" sz="4000"/>
              <a:t>简单 </a:t>
            </a:r>
            <a:r>
              <a:rPr lang="en-US" altLang="zh-CN" sz="4000"/>
              <a:t>n^2</a:t>
            </a:r>
            <a:r>
              <a:rPr lang="zh-CN" altLang="en-US" sz="4000"/>
              <a:t>，但是好像分有点少。</a:t>
            </a:r>
            <a:endParaRPr lang="zh-CN" altLang="en-US" sz="4000"/>
          </a:p>
          <a:p>
            <a:r>
              <a:rPr lang="zh-CN" altLang="en-US" sz="4000"/>
              <a:t>观察到 </a:t>
            </a:r>
            <a:r>
              <a:rPr lang="en-US" altLang="zh-CN" sz="4000"/>
              <a:t>y </a:t>
            </a:r>
            <a:r>
              <a:rPr lang="zh-CN" altLang="en-US" sz="4000"/>
              <a:t>很小，有什么性质呢？</a:t>
            </a:r>
            <a:endParaRPr lang="zh-CN" altLang="en-US" sz="4000"/>
          </a:p>
          <a:p>
            <a:r>
              <a:rPr lang="zh-CN" altLang="en-US" sz="4000"/>
              <a:t>猜想：只需要保留每个点和 </a:t>
            </a:r>
            <a:r>
              <a:rPr lang="en-US" altLang="zh-CN" sz="4000"/>
              <a:t>y=0~10 </a:t>
            </a:r>
            <a:r>
              <a:rPr lang="zh-CN" altLang="en-US" sz="4000"/>
              <a:t>中 </a:t>
            </a:r>
            <a:r>
              <a:rPr lang="en-US" altLang="zh-CN" sz="4000"/>
              <a:t>x </a:t>
            </a:r>
            <a:r>
              <a:rPr lang="zh-CN" altLang="en-US" sz="4000"/>
              <a:t>距离自己最近的左右两个点之间的边。</a:t>
            </a:r>
            <a:endParaRPr lang="zh-CN" altLang="en-US" sz="4000"/>
          </a:p>
          <a:p>
            <a:r>
              <a:rPr lang="zh-CN" altLang="en-US" sz="4000"/>
              <a:t>写一发发现过大样例了，还能发现这题过了。</a:t>
            </a:r>
            <a:endParaRPr lang="zh-CN" altLang="en-US" sz="4000"/>
          </a:p>
          <a:p>
            <a:r>
              <a:rPr lang="zh-CN" altLang="en-US" sz="4000"/>
              <a:t>为什么呢？</a:t>
            </a:r>
            <a:endParaRPr lang="zh-CN" altLang="en-US" sz="4000"/>
          </a:p>
          <a:p>
            <a:pPr marL="0" indent="0">
              <a:buNone/>
            </a:pP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2120</Words>
  <Application>WPS 演示</Application>
  <PresentationFormat>宽屏</PresentationFormat>
  <Paragraphs>99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Arial Black</vt:lpstr>
      <vt:lpstr>微软雅黑</vt:lpstr>
      <vt:lpstr>Arial Unicode MS</vt:lpstr>
      <vt:lpstr>黑体</vt:lpstr>
      <vt:lpstr>Office 主题​​</vt:lpstr>
      <vt:lpstr>2022.03.19</vt:lpstr>
      <vt:lpstr>数据整理</vt:lpstr>
      <vt:lpstr>数据整理</vt:lpstr>
      <vt:lpstr>人工智能</vt:lpstr>
      <vt:lpstr>人工智能</vt:lpstr>
      <vt:lpstr>人工智能</vt:lpstr>
      <vt:lpstr>人工智能</vt:lpstr>
      <vt:lpstr>蚂蚁王国</vt:lpstr>
      <vt:lpstr>蚂蚁王国</vt:lpstr>
      <vt:lpstr>蚂蚁王国</vt:lpstr>
      <vt:lpstr>交换礼物</vt:lpstr>
      <vt:lpstr>交换礼物</vt:lpstr>
      <vt:lpstr>交换礼物</vt:lpstr>
      <vt:lpstr>交换礼物</vt:lpstr>
      <vt:lpstr>闭合子图</vt:lpstr>
      <vt:lpstr>闭合子图</vt:lpstr>
      <vt:lpstr>闭合子图</vt:lpstr>
      <vt:lpstr>闭合子图</vt:lpstr>
      <vt:lpstr>闭合子图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15031</cp:lastModifiedBy>
  <cp:revision>248</cp:revision>
  <dcterms:created xsi:type="dcterms:W3CDTF">2022-03-08T07:35:00Z</dcterms:created>
  <dcterms:modified xsi:type="dcterms:W3CDTF">2022-03-19T07:34:29Z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