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256" r:id="rId3"/>
    <p:sldId id="259" r:id="rId4"/>
    <p:sldId id="278" r:id="rId5"/>
    <p:sldId id="264" r:id="rId7"/>
    <p:sldId id="274" r:id="rId8"/>
    <p:sldId id="275" r:id="rId9"/>
    <p:sldId id="276" r:id="rId10"/>
    <p:sldId id="277" r:id="rId11"/>
    <p:sldId id="257" r:id="rId12"/>
    <p:sldId id="258" r:id="rId13"/>
    <p:sldId id="260" r:id="rId14"/>
    <p:sldId id="261" r:id="rId15"/>
    <p:sldId id="262" r:id="rId16"/>
    <p:sldId id="263" r:id="rId17"/>
    <p:sldId id="265" r:id="rId18"/>
    <p:sldId id="266" r:id="rId19"/>
    <p:sldId id="26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2022.03.06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困难卷积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部分分提示太明显了。</a:t>
            </a:r>
            <a:endParaRPr lang="zh-CN" altLang="en-US" sz="4000"/>
          </a:p>
          <a:p>
            <a:r>
              <a:rPr lang="zh-CN" altLang="en-US" sz="4000"/>
              <a:t>对于</a:t>
            </a:r>
            <a:r>
              <a:rPr lang="en-US" altLang="zh-CN" sz="4000"/>
              <a:t>n&lt;=2000</a:t>
            </a:r>
            <a:r>
              <a:rPr lang="zh-CN" altLang="en-US" sz="4000"/>
              <a:t>，模拟题意。</a:t>
            </a:r>
            <a:endParaRPr lang="zh-CN" altLang="en-US" sz="4000"/>
          </a:p>
          <a:p>
            <a:r>
              <a:rPr lang="zh-CN" altLang="en-US" sz="4000"/>
              <a:t>对于</a:t>
            </a:r>
            <a:r>
              <a:rPr lang="en-US" altLang="zh-CN" sz="4000"/>
              <a:t>ai,bi&lt;=2000</a:t>
            </a:r>
            <a:r>
              <a:rPr lang="zh-CN" altLang="en-US" sz="4000"/>
              <a:t>，放到桶里面模拟题意。</a:t>
            </a:r>
            <a:endParaRPr lang="zh-CN" altLang="en-US" sz="4000"/>
          </a:p>
          <a:p>
            <a:r>
              <a:rPr lang="en-US" altLang="zh-CN" sz="4000"/>
              <a:t>1+2+3+...+n=O(n^2)</a:t>
            </a:r>
            <a:r>
              <a:rPr lang="zh-CN" altLang="en-US" sz="4000"/>
              <a:t>，</a:t>
            </a:r>
            <a:r>
              <a:rPr lang="en-US" altLang="zh-CN" sz="4000"/>
              <a:t>∑ai,∑bi&lt;=1e7</a:t>
            </a:r>
            <a:r>
              <a:rPr lang="zh-CN" altLang="en-US" sz="4000"/>
              <a:t>，不同的</a:t>
            </a:r>
            <a:r>
              <a:rPr lang="en-US" altLang="zh-CN" sz="4000"/>
              <a:t>ai,bi</a:t>
            </a:r>
            <a:r>
              <a:rPr lang="zh-CN" altLang="en-US" sz="4000"/>
              <a:t>只有</a:t>
            </a:r>
            <a:r>
              <a:rPr lang="en-US" altLang="zh-CN" sz="4000"/>
              <a:t>O(sqrt(sum))</a:t>
            </a:r>
            <a:r>
              <a:rPr lang="zh-CN" altLang="en-US" sz="4000"/>
              <a:t>个。</a:t>
            </a:r>
            <a:endParaRPr lang="zh-CN" altLang="en-US" sz="4000"/>
          </a:p>
          <a:p>
            <a:r>
              <a:rPr lang="zh-CN" altLang="en-US" sz="4000"/>
              <a:t>模拟题意，</a:t>
            </a:r>
            <a:r>
              <a:rPr lang="en-US" altLang="zh-CN" sz="4000"/>
              <a:t>O(sqrt(∑ai∑bi))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点集直径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部分分充足，好题，好题。</a:t>
            </a:r>
            <a:endParaRPr lang="zh-CN" altLang="en-US" sz="4000"/>
          </a:p>
          <a:p>
            <a:r>
              <a:rPr lang="zh-CN" altLang="en-US" sz="4000"/>
              <a:t>对于</a:t>
            </a:r>
            <a:r>
              <a:rPr lang="en-US" altLang="zh-CN" sz="4000"/>
              <a:t>x,y&gt;0</a:t>
            </a:r>
            <a:r>
              <a:rPr lang="zh-CN" altLang="en-US" sz="4000"/>
              <a:t>，枚举</a:t>
            </a:r>
            <a:r>
              <a:rPr lang="en-US" altLang="zh-CN" sz="4000"/>
              <a:t>x</a:t>
            </a:r>
            <a:r>
              <a:rPr lang="zh-CN" altLang="en-US" sz="4000"/>
              <a:t>的最大值</a:t>
            </a:r>
            <a:r>
              <a:rPr lang="en-US" altLang="zh-CN" sz="4000"/>
              <a:t>mx</a:t>
            </a:r>
            <a:r>
              <a:rPr lang="zh-CN" altLang="en-US" sz="4000"/>
              <a:t>，若</a:t>
            </a:r>
            <a:r>
              <a:rPr lang="en-US" altLang="zh-CN" sz="4000"/>
              <a:t>x&gt;mx</a:t>
            </a:r>
            <a:r>
              <a:rPr lang="zh-CN" altLang="en-US" sz="4000"/>
              <a:t>，则这个点必须变为</a:t>
            </a:r>
            <a:r>
              <a:rPr lang="en-US" altLang="zh-CN" sz="4000"/>
              <a:t>(0,y)</a:t>
            </a:r>
            <a:r>
              <a:rPr lang="zh-CN" altLang="en-US" sz="4000"/>
              <a:t>，否则变为</a:t>
            </a:r>
            <a:r>
              <a:rPr lang="en-US" altLang="zh-CN" sz="4000"/>
              <a:t>(x,0)</a:t>
            </a:r>
            <a:r>
              <a:rPr lang="zh-CN" altLang="en-US" sz="4000"/>
              <a:t>，用</a:t>
            </a:r>
            <a:r>
              <a:rPr lang="en-US" altLang="zh-CN" sz="4000"/>
              <a:t>y</a:t>
            </a:r>
            <a:r>
              <a:rPr lang="zh-CN" altLang="en-US" sz="4000"/>
              <a:t>的后缀最大值来求答案。</a:t>
            </a:r>
            <a:endParaRPr lang="zh-CN" altLang="en-US" sz="4000"/>
          </a:p>
          <a:p>
            <a:r>
              <a:rPr lang="zh-CN" altLang="en-US" sz="4000"/>
              <a:t>对于所有数据，枚举</a:t>
            </a:r>
            <a:r>
              <a:rPr lang="en-US" altLang="zh-CN" sz="4000"/>
              <a:t>|x|</a:t>
            </a:r>
            <a:r>
              <a:rPr lang="zh-CN" altLang="en-US" sz="4000"/>
              <a:t>的最大值</a:t>
            </a:r>
            <a:r>
              <a:rPr lang="en-US" altLang="zh-CN" sz="4000"/>
              <a:t>mx</a:t>
            </a:r>
            <a:r>
              <a:rPr lang="zh-CN" altLang="en-US" sz="4000"/>
              <a:t>，若</a:t>
            </a:r>
            <a:r>
              <a:rPr lang="en-US" altLang="zh-CN" sz="4000"/>
              <a:t>|x|&gt;mx</a:t>
            </a:r>
            <a:r>
              <a:rPr lang="zh-CN" altLang="en-US" sz="4000"/>
              <a:t>，则必须变为</a:t>
            </a:r>
            <a:r>
              <a:rPr lang="en-US" altLang="zh-CN" sz="4000"/>
              <a:t>(0,y)</a:t>
            </a:r>
            <a:r>
              <a:rPr lang="zh-CN" altLang="en-US" sz="4000"/>
              <a:t>，否则变为</a:t>
            </a:r>
            <a:r>
              <a:rPr lang="en-US" altLang="zh-CN" sz="4000"/>
              <a:t>(x,0)</a:t>
            </a:r>
            <a:r>
              <a:rPr lang="zh-CN" altLang="en-US" sz="4000"/>
              <a:t>。但会导致</a:t>
            </a:r>
            <a:r>
              <a:rPr lang="en-US" altLang="zh-CN" sz="4000"/>
              <a:t>(maxx-minx)^2</a:t>
            </a:r>
            <a:r>
              <a:rPr lang="zh-CN" altLang="en-US" sz="4000"/>
              <a:t>过大。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点集直径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(maxx-minx)^2&gt;max|x|^2+max|y|^2</a:t>
            </a:r>
            <a:r>
              <a:rPr lang="zh-CN" altLang="en-US" sz="4000"/>
              <a:t>后就会出问题，怎么办呢？</a:t>
            </a:r>
            <a:endParaRPr lang="zh-CN" altLang="en-US" sz="4000"/>
          </a:p>
          <a:p>
            <a:r>
              <a:rPr lang="zh-CN" altLang="en-US" sz="4000"/>
              <a:t>考虑二分答案</a:t>
            </a:r>
            <a:r>
              <a:rPr lang="en-US" altLang="zh-CN" sz="4000"/>
              <a:t>ans</a:t>
            </a:r>
            <a:r>
              <a:rPr lang="zh-CN" altLang="en-US" sz="4000"/>
              <a:t>，转为判定性问题。</a:t>
            </a:r>
            <a:endParaRPr lang="zh-CN" altLang="en-US" sz="4000"/>
          </a:p>
          <a:p>
            <a:r>
              <a:rPr lang="zh-CN" altLang="en-US" sz="4000"/>
              <a:t>枚举</a:t>
            </a:r>
            <a:r>
              <a:rPr lang="en-US" altLang="zh-CN" sz="4000"/>
              <a:t>max|x|=mx</a:t>
            </a:r>
            <a:r>
              <a:rPr lang="zh-CN" altLang="en-US" sz="4000"/>
              <a:t>之后，设</a:t>
            </a:r>
            <a:r>
              <a:rPr lang="en-US" altLang="zh-CN" sz="4000"/>
              <a:t>x&gt;0</a:t>
            </a:r>
            <a:r>
              <a:rPr lang="zh-CN" altLang="en-US" sz="4000"/>
              <a:t>，那么对于</a:t>
            </a:r>
            <a:r>
              <a:rPr lang="en-US" altLang="zh-CN" sz="4000"/>
              <a:t>(x,inf)</a:t>
            </a:r>
            <a:r>
              <a:rPr lang="zh-CN" altLang="en-US" sz="4000"/>
              <a:t>和</a:t>
            </a:r>
            <a:r>
              <a:rPr lang="en-US" altLang="zh-CN" sz="4000"/>
              <a:t>(-inf,max(-x,x-ans))</a:t>
            </a:r>
            <a:r>
              <a:rPr lang="zh-CN" altLang="en-US" sz="4000"/>
              <a:t>的点都必须变为</a:t>
            </a:r>
            <a:r>
              <a:rPr lang="en-US" altLang="zh-CN" sz="4000"/>
              <a:t>(0,y)</a:t>
            </a:r>
            <a:r>
              <a:rPr lang="zh-CN" altLang="en-US" sz="4000"/>
              <a:t>，其余点变为</a:t>
            </a:r>
            <a:r>
              <a:rPr lang="en-US" altLang="zh-CN" sz="4000"/>
              <a:t>(0,x)</a:t>
            </a:r>
            <a:r>
              <a:rPr lang="zh-CN" altLang="en-US" sz="4000"/>
              <a:t>，判断是否可行即可。</a:t>
            </a:r>
            <a:endParaRPr lang="zh-CN" altLang="en-US" sz="4000"/>
          </a:p>
          <a:p>
            <a:r>
              <a:rPr lang="en-US" altLang="zh-CN" sz="4000"/>
              <a:t>O(n log ans)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对称之美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这题，很难！很美！</a:t>
            </a:r>
            <a:endParaRPr lang="zh-CN" altLang="en-US" sz="4000"/>
          </a:p>
          <a:p>
            <a:r>
              <a:rPr lang="zh-CN" altLang="en-US" sz="4000"/>
              <a:t>为了训练大家推式子的能力，熟悉一下组合数学，选择了这道组合数学入门题！</a:t>
            </a:r>
            <a:endParaRPr lang="zh-CN" altLang="en-US" sz="4000"/>
          </a:p>
          <a:p>
            <a:r>
              <a:rPr lang="zh-CN" altLang="en-US" sz="4000"/>
              <a:t>非常良心的给了二项式定理的公式。</a:t>
            </a:r>
            <a:endParaRPr lang="zh-CN" altLang="en-US" sz="4000"/>
          </a:p>
          <a:p>
            <a:r>
              <a:rPr lang="zh-CN" altLang="en-US" sz="4000"/>
              <a:t>下面是优美的推式子时间。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203835"/>
            <a:ext cx="9573260" cy="6558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王道征途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1825625"/>
            <a:ext cx="10515600" cy="4351338"/>
          </a:xfrm>
        </p:spPr>
        <p:txBody>
          <a:bodyPr/>
          <a:p>
            <a:r>
              <a:rPr lang="zh-CN" sz="4000"/>
              <a:t>不知道有没有同学写</a:t>
            </a:r>
            <a:r>
              <a:rPr lang="en-US" altLang="zh-CN" sz="4000"/>
              <a:t>set</a:t>
            </a:r>
            <a:r>
              <a:rPr lang="zh-CN" altLang="en-US" sz="4000"/>
              <a:t>维护颜色连续段，均摊复杂度那一套通过此题，把一些操作延迟到一个段被删除的时候再进行复杂度就是对的。</a:t>
            </a:r>
            <a:endParaRPr lang="zh-CN" altLang="en-US" sz="4000"/>
          </a:p>
          <a:p>
            <a:r>
              <a:rPr lang="zh-CN" altLang="en-US" sz="4000"/>
              <a:t>讲点常规做法。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王道征途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直接正着线段树，区间打上占领或者涌水的标记， 两种标记撞在一起时计算对答案的贡献， 最后下传一遍所有标记。</a:t>
            </a:r>
            <a:endParaRPr lang="zh-CN" altLang="en-US" sz="4000"/>
          </a:p>
          <a:p>
            <a:r>
              <a:rPr lang="zh-CN" altLang="en-US" sz="4000"/>
              <a:t>占领</a:t>
            </a:r>
            <a:r>
              <a:rPr lang="en-US" altLang="zh-CN" sz="4000"/>
              <a:t>+</a:t>
            </a:r>
            <a:r>
              <a:rPr lang="zh-CN" altLang="en-US" sz="4000"/>
              <a:t>占领</a:t>
            </a:r>
            <a:r>
              <a:rPr lang="en-US" altLang="zh-CN" sz="4000"/>
              <a:t>=</a:t>
            </a:r>
            <a:r>
              <a:rPr lang="zh-CN" altLang="en-US" sz="4000"/>
              <a:t>覆盖，占领</a:t>
            </a:r>
            <a:r>
              <a:rPr lang="en-US" altLang="zh-CN" sz="4000"/>
              <a:t>+</a:t>
            </a:r>
            <a:r>
              <a:rPr lang="zh-CN" altLang="en-US" sz="4000"/>
              <a:t>出宝</a:t>
            </a:r>
            <a:r>
              <a:rPr lang="en-US" altLang="zh-CN" sz="4000"/>
              <a:t>=</a:t>
            </a:r>
            <a:r>
              <a:rPr lang="zh-CN" altLang="en-US" sz="4000"/>
              <a:t>贡献，出宝</a:t>
            </a:r>
            <a:r>
              <a:rPr lang="en-US" altLang="zh-CN" sz="4000"/>
              <a:t>+</a:t>
            </a:r>
            <a:r>
              <a:rPr lang="zh-CN" altLang="en-US" sz="4000"/>
              <a:t>出宝</a:t>
            </a:r>
            <a:r>
              <a:rPr lang="en-US" altLang="zh-CN" sz="4000"/>
              <a:t>=</a:t>
            </a:r>
            <a:r>
              <a:rPr lang="zh-CN" altLang="en-US" sz="4000"/>
              <a:t>叠加，出宝</a:t>
            </a:r>
            <a:r>
              <a:rPr lang="en-US" altLang="zh-CN" sz="4000"/>
              <a:t>+</a:t>
            </a:r>
            <a:r>
              <a:rPr lang="zh-CN" altLang="en-US" sz="4000"/>
              <a:t>占领</a:t>
            </a:r>
            <a:r>
              <a:rPr lang="en-US" altLang="zh-CN" sz="4000"/>
              <a:t>=</a:t>
            </a:r>
            <a:r>
              <a:rPr lang="zh-CN" altLang="en-US" sz="4000"/>
              <a:t>贡献给前一个。</a:t>
            </a:r>
            <a:endParaRPr lang="zh-CN" altLang="en-US" sz="4000"/>
          </a:p>
          <a:p>
            <a:r>
              <a:rPr lang="zh-CN" altLang="en-US" sz="4000"/>
              <a:t>不知道这个做法好不好写。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王道征途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正难则反。</a:t>
            </a:r>
            <a:endParaRPr lang="zh-CN" altLang="en-US" sz="4000"/>
          </a:p>
          <a:p>
            <a:r>
              <a:rPr lang="zh-CN" altLang="en-US" sz="4000"/>
              <a:t>倒序遍历操作，区间出宝就是区间加，区间占领就是区间现有的宝物都被该部落取走。</a:t>
            </a:r>
            <a:endParaRPr lang="zh-CN" altLang="en-US" sz="4000"/>
          </a:p>
          <a:p>
            <a:r>
              <a:rPr lang="zh-CN" altLang="en-US" sz="4000"/>
              <a:t>也就是说，部落没有占有权。</a:t>
            </a:r>
            <a:endParaRPr lang="zh-CN" altLang="en-US" sz="4000"/>
          </a:p>
          <a:p>
            <a:r>
              <a:rPr lang="zh-CN" altLang="en-US" sz="4000"/>
              <a:t>好想，好写。</a:t>
            </a:r>
            <a:endParaRPr lang="zh-CN" altLang="en-US" sz="4000"/>
          </a:p>
          <a:p>
            <a:r>
              <a:rPr lang="en-US" altLang="zh-CN" sz="4000"/>
              <a:t>O(n+m+qlogn)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进行难度的估计</a:t>
            </a:r>
            <a:endParaRPr lang="zh-CN" altLang="en-US" sz="7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" y="1809115"/>
            <a:ext cx="7764145" cy="4720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0155" y="1174115"/>
            <a:ext cx="572452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国际象棋：</a:t>
            </a:r>
            <a:r>
              <a:rPr lang="en-US" altLang="zh-CN" sz="4800"/>
              <a:t>2.5</a:t>
            </a:r>
            <a:endParaRPr lang="en-US" altLang="zh-CN" sz="4800"/>
          </a:p>
          <a:p>
            <a:r>
              <a:rPr lang="zh-CN" altLang="en-US" sz="4800"/>
              <a:t>困难卷积：</a:t>
            </a:r>
            <a:r>
              <a:rPr lang="en-US" altLang="zh-CN" sz="4800"/>
              <a:t>3.0</a:t>
            </a:r>
            <a:endParaRPr lang="en-US" altLang="zh-CN" sz="4800"/>
          </a:p>
          <a:p>
            <a:r>
              <a:rPr lang="zh-CN" altLang="en-US" sz="4800"/>
              <a:t>点集直径：</a:t>
            </a:r>
            <a:r>
              <a:rPr lang="en-US" altLang="zh-CN" sz="4800"/>
              <a:t>4.5</a:t>
            </a:r>
            <a:endParaRPr lang="en-US" altLang="zh-CN" sz="4800"/>
          </a:p>
          <a:p>
            <a:r>
              <a:rPr lang="zh-CN" altLang="en-US" sz="4800"/>
              <a:t>对称之美：</a:t>
            </a:r>
            <a:r>
              <a:rPr lang="en-US" altLang="zh-CN" sz="4800"/>
              <a:t>6.5</a:t>
            </a:r>
            <a:endParaRPr lang="en-US" altLang="zh-CN" sz="4800"/>
          </a:p>
          <a:p>
            <a:r>
              <a:rPr lang="zh-CN" altLang="en-US" sz="4800"/>
              <a:t>王道征途：</a:t>
            </a:r>
            <a:r>
              <a:rPr lang="en-US" altLang="zh-CN" sz="4800"/>
              <a:t>5.0</a:t>
            </a:r>
            <a:endParaRPr lang="en-US" altLang="zh-CN" sz="4800"/>
          </a:p>
          <a:p>
            <a:r>
              <a:rPr lang="zh-CN" altLang="en-US" sz="4800"/>
              <a:t>来源：</a:t>
            </a:r>
            <a:r>
              <a:rPr lang="zh-CN" sz="4800"/>
              <a:t>我感觉是这样</a:t>
            </a:r>
            <a:endParaRPr lang="zh-CN" sz="4800"/>
          </a:p>
          <a:p>
            <a:r>
              <a:rPr lang="zh-CN" sz="2800"/>
              <a:t>所以比上一套题简单了很多吧。</a:t>
            </a:r>
            <a:endParaRPr 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喜闻乐见的</a:t>
            </a:r>
            <a:r>
              <a:rPr lang="en-US" altLang="zh-CN" sz="7200"/>
              <a:t>Result</a:t>
            </a:r>
            <a:r>
              <a:rPr lang="zh-CN" altLang="en-US" sz="7200"/>
              <a:t>时间</a:t>
            </a:r>
            <a:endParaRPr lang="zh-CN" altLang="en-US" sz="7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1710690"/>
            <a:ext cx="5698490" cy="3984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5" y="1710690"/>
            <a:ext cx="6058535" cy="3983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喜闻乐见的</a:t>
            </a:r>
            <a:r>
              <a:rPr lang="en-US" altLang="zh-CN" sz="7200"/>
              <a:t>Result</a:t>
            </a:r>
            <a:r>
              <a:rPr lang="zh-CN" altLang="en-US" sz="7200"/>
              <a:t>时间</a:t>
            </a:r>
            <a:endParaRPr lang="zh-CN" altLang="en-US" sz="7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409700"/>
            <a:ext cx="7190740" cy="5312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喜闻乐见的</a:t>
            </a:r>
            <a:r>
              <a:rPr lang="en-US" altLang="zh-CN" sz="7200"/>
              <a:t>Result</a:t>
            </a:r>
            <a:r>
              <a:rPr lang="zh-CN" altLang="en-US" sz="7200"/>
              <a:t>时间</a:t>
            </a:r>
            <a:endParaRPr lang="zh-CN" altLang="en-US" sz="7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1584325"/>
            <a:ext cx="7119620" cy="469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喜闻乐见的</a:t>
            </a:r>
            <a:r>
              <a:rPr lang="en-US" altLang="zh-CN" sz="7200"/>
              <a:t>Result</a:t>
            </a:r>
            <a:r>
              <a:rPr lang="zh-CN" altLang="en-US" sz="7200"/>
              <a:t>时间</a:t>
            </a:r>
            <a:endParaRPr lang="zh-CN" altLang="en-US" sz="7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1463675"/>
            <a:ext cx="7430135" cy="462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喜闻乐见的</a:t>
            </a:r>
            <a:r>
              <a:rPr lang="en-US" altLang="zh-CN" sz="7200"/>
              <a:t>Result</a:t>
            </a:r>
            <a:r>
              <a:rPr lang="zh-CN" altLang="en-US" sz="7200"/>
              <a:t>时间</a:t>
            </a:r>
            <a:endParaRPr lang="zh-CN" altLang="en-US" sz="7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584325"/>
            <a:ext cx="9629775" cy="475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喜闻乐见的</a:t>
            </a:r>
            <a:r>
              <a:rPr lang="en-US" altLang="zh-CN" sz="7200"/>
              <a:t>Result</a:t>
            </a:r>
            <a:r>
              <a:rPr lang="zh-CN" altLang="en-US" sz="7200"/>
              <a:t>时间</a:t>
            </a:r>
            <a:endParaRPr lang="zh-CN" altLang="en-US" sz="7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1428750"/>
            <a:ext cx="9119235" cy="516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国际象棋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模拟题意。</a:t>
            </a:r>
            <a:endParaRPr lang="zh-CN" altLang="en-US" sz="4000"/>
          </a:p>
          <a:p>
            <a:r>
              <a:rPr lang="zh-CN" altLang="en-US" sz="4000"/>
              <a:t>更简单的签到题，坑更少的签到题。</a:t>
            </a:r>
            <a:endParaRPr lang="zh-CN" altLang="en-US" sz="4000"/>
          </a:p>
          <a:p>
            <a:r>
              <a:rPr lang="zh-CN" altLang="en-US" sz="4000"/>
              <a:t>注意每次要扩展八个方向而不是四个或其它。</a:t>
            </a:r>
            <a:endParaRPr lang="zh-CN" altLang="en-US" sz="4000"/>
          </a:p>
          <a:p>
            <a:r>
              <a:rPr lang="en-US" altLang="zh-CN" sz="4000"/>
              <a:t>O(T)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演示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2022.03.06</vt:lpstr>
      <vt:lpstr>进行难度的估计</vt:lpstr>
      <vt:lpstr>喜闻乐见的Result时间</vt:lpstr>
      <vt:lpstr>喜闻乐见的Result时间</vt:lpstr>
      <vt:lpstr>喜闻乐见的Result时间</vt:lpstr>
      <vt:lpstr>喜闻乐见的Result时间</vt:lpstr>
      <vt:lpstr>喜闻乐见的Result时间</vt:lpstr>
      <vt:lpstr>喜闻乐见的Result时间</vt:lpstr>
      <vt:lpstr>国际象棋</vt:lpstr>
      <vt:lpstr>困难卷积</vt:lpstr>
      <vt:lpstr>点集直径</vt:lpstr>
      <vt:lpstr>点集直径</vt:lpstr>
      <vt:lpstr>对称之美</vt:lpstr>
      <vt:lpstr>PowerPoint 演示文稿</vt:lpstr>
      <vt:lpstr>王道征途</vt:lpstr>
      <vt:lpstr>王道征途</vt:lpstr>
      <vt:lpstr>王道征途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15031</cp:lastModifiedBy>
  <cp:revision>127</cp:revision>
  <dcterms:created xsi:type="dcterms:W3CDTF">2022-02-26T07:58:00Z</dcterms:created>
  <dcterms:modified xsi:type="dcterms:W3CDTF">2022-03-06T12:03:50Z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