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5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1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6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4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35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43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5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38314-0FD5-4A06-B9DE-E89E38CB00BC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484F4-6AB3-4C95-85C7-2D7F967E0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f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567545" cy="2387600"/>
          </a:xfrm>
        </p:spPr>
        <p:txBody>
          <a:bodyPr/>
          <a:lstStyle/>
          <a:p>
            <a:r>
              <a:rPr lang="en-US" dirty="0" smtClean="0"/>
              <a:t>PRIETENII FARA GRAI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567545" cy="1655762"/>
          </a:xfrm>
        </p:spPr>
        <p:txBody>
          <a:bodyPr/>
          <a:lstStyle/>
          <a:p>
            <a:r>
              <a:rPr lang="en-US" dirty="0" err="1" smtClean="0"/>
              <a:t>Chirila</a:t>
            </a:r>
            <a:r>
              <a:rPr lang="en-US" dirty="0" smtClean="0"/>
              <a:t> Daniel Stefan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985163" y="1620981"/>
            <a:ext cx="396932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Cuprins</a:t>
            </a:r>
            <a:r>
              <a:rPr lang="en-US" sz="3200" dirty="0" smtClean="0"/>
              <a:t>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hlinkClick r:id="rId2" action="ppaction://hlinksldjump"/>
              </a:rPr>
              <a:t>Canii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hlinkClick r:id="rId3" action="ppaction://hlinksldjump"/>
              </a:rPr>
              <a:t>Pisicile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hlinkClick r:id="rId4" action="ppaction://hlinksldjump"/>
              </a:rPr>
              <a:t>Pestii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hlinkClick r:id="rId5" action="ppaction://hlinksldjump"/>
              </a:rPr>
              <a:t>Hamsterii</a:t>
            </a: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err="1" smtClean="0">
                <a:hlinkClick r:id="rId6" action="ppaction://hlinksldjump"/>
              </a:rPr>
              <a:t>Papagal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816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en-US" dirty="0" err="1" smtClean="0"/>
              <a:t>Cainii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59" y="1399597"/>
            <a:ext cx="7501084" cy="234112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err="1" smtClean="0"/>
              <a:t>Câinele</a:t>
            </a:r>
            <a:r>
              <a:rPr lang="en-US" sz="2400" dirty="0" smtClean="0"/>
              <a:t> (</a:t>
            </a:r>
            <a:r>
              <a:rPr lang="en-US" sz="2400" dirty="0" err="1" smtClean="0"/>
              <a:t>Canis</a:t>
            </a:r>
            <a:r>
              <a:rPr lang="en-US" sz="2400" dirty="0" smtClean="0"/>
              <a:t> lupus </a:t>
            </a:r>
            <a:r>
              <a:rPr lang="en-US" sz="2400" dirty="0" err="1" smtClean="0"/>
              <a:t>familiaris</a:t>
            </a:r>
            <a:r>
              <a:rPr lang="en-US" sz="2400" dirty="0" smtClean="0"/>
              <a:t>)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una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subspeciile</a:t>
            </a:r>
            <a:r>
              <a:rPr lang="en-US" sz="2400" dirty="0" smtClean="0"/>
              <a:t> </a:t>
            </a:r>
            <a:r>
              <a:rPr lang="en-US" sz="2400" dirty="0" err="1" smtClean="0"/>
              <a:t>lupului</a:t>
            </a:r>
            <a:r>
              <a:rPr lang="en-US" sz="2400" dirty="0" smtClean="0"/>
              <a:t> </a:t>
            </a:r>
            <a:r>
              <a:rPr lang="en-US" sz="2400" dirty="0" err="1" smtClean="0"/>
              <a:t>cenușiu</a:t>
            </a:r>
            <a:r>
              <a:rPr lang="en-US" sz="2400" dirty="0" smtClean="0"/>
              <a:t>, </a:t>
            </a:r>
            <a:r>
              <a:rPr lang="en-US" sz="2400" dirty="0" err="1" smtClean="0"/>
              <a:t>fiind</a:t>
            </a:r>
            <a:r>
              <a:rPr lang="en-US" sz="2400" dirty="0" smtClean="0"/>
              <a:t> un </a:t>
            </a:r>
            <a:r>
              <a:rPr lang="en-US" sz="2400" dirty="0" err="1" smtClean="0"/>
              <a:t>mamifer</a:t>
            </a:r>
            <a:r>
              <a:rPr lang="en-US" sz="2400" dirty="0" smtClean="0"/>
              <a:t> </a:t>
            </a:r>
            <a:r>
              <a:rPr lang="en-US" sz="2400" dirty="0" err="1" smtClean="0"/>
              <a:t>carnivor</a:t>
            </a:r>
            <a:r>
              <a:rPr lang="en-US" sz="2400" dirty="0" smtClean="0"/>
              <a:t> din </a:t>
            </a:r>
            <a:r>
              <a:rPr lang="en-US" sz="2400" dirty="0" err="1" smtClean="0"/>
              <a:t>familia</a:t>
            </a:r>
            <a:r>
              <a:rPr lang="en-US" sz="2400" dirty="0" smtClean="0"/>
              <a:t> </a:t>
            </a:r>
            <a:r>
              <a:rPr lang="en-US" sz="2400" dirty="0" err="1" smtClean="0"/>
              <a:t>canidelor</a:t>
            </a:r>
            <a:r>
              <a:rPr lang="en-US" sz="2400" dirty="0" smtClean="0"/>
              <a:t>. </a:t>
            </a:r>
            <a:r>
              <a:rPr lang="en-US" sz="2400" dirty="0" err="1" smtClean="0"/>
              <a:t>Câinele</a:t>
            </a:r>
            <a:r>
              <a:rPr lang="en-US" sz="2400" dirty="0" smtClean="0"/>
              <a:t>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posibil</a:t>
            </a:r>
            <a:r>
              <a:rPr lang="en-US" sz="2400" dirty="0" smtClean="0"/>
              <a:t> </a:t>
            </a:r>
            <a:r>
              <a:rPr lang="en-US" sz="2400" dirty="0" err="1" smtClean="0"/>
              <a:t>să</a:t>
            </a:r>
            <a:r>
              <a:rPr lang="en-US" sz="2400" dirty="0" smtClean="0"/>
              <a:t> fie </a:t>
            </a:r>
            <a:r>
              <a:rPr lang="en-US" sz="2400" dirty="0" err="1" smtClean="0"/>
              <a:t>primul</a:t>
            </a:r>
            <a:r>
              <a:rPr lang="en-US" sz="2400" dirty="0" smtClean="0"/>
              <a:t> animal </a:t>
            </a:r>
            <a:r>
              <a:rPr lang="en-US" sz="2400" dirty="0" err="1" smtClean="0"/>
              <a:t>domesticit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cel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muncă</a:t>
            </a:r>
            <a:r>
              <a:rPr lang="en-US" sz="2400" dirty="0" smtClean="0"/>
              <a:t>, </a:t>
            </a:r>
            <a:r>
              <a:rPr lang="en-US" sz="2400" dirty="0" err="1" smtClean="0"/>
              <a:t>vânătoare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companie</a:t>
            </a:r>
            <a:r>
              <a:rPr lang="en-US" sz="2400" dirty="0" smtClean="0"/>
              <a:t> din </a:t>
            </a:r>
            <a:r>
              <a:rPr lang="en-US" sz="2400" dirty="0" err="1" smtClean="0"/>
              <a:t>istoria</a:t>
            </a:r>
            <a:r>
              <a:rPr lang="en-US" sz="2400" dirty="0" smtClean="0"/>
              <a:t> </a:t>
            </a:r>
            <a:r>
              <a:rPr lang="en-US" sz="2400" dirty="0" err="1" smtClean="0"/>
              <a:t>oamenilor</a:t>
            </a:r>
            <a:r>
              <a:rPr lang="en-US" sz="2400" dirty="0" smtClean="0"/>
              <a:t>. </a:t>
            </a:r>
            <a:r>
              <a:rPr lang="en-US" sz="2400" dirty="0" err="1" smtClean="0"/>
              <a:t>Cuvântul</a:t>
            </a:r>
            <a:r>
              <a:rPr lang="en-US" sz="2400" dirty="0" smtClean="0"/>
              <a:t> „</a:t>
            </a:r>
            <a:r>
              <a:rPr lang="en-US" sz="2400" dirty="0" err="1" smtClean="0"/>
              <a:t>câine</a:t>
            </a:r>
            <a:r>
              <a:rPr lang="en-US" sz="2400" dirty="0" smtClean="0"/>
              <a:t>” </a:t>
            </a:r>
            <a:r>
              <a:rPr lang="en-US" sz="2400" dirty="0" err="1" smtClean="0"/>
              <a:t>denumește</a:t>
            </a:r>
            <a:r>
              <a:rPr lang="en-US" sz="2400" dirty="0" smtClean="0"/>
              <a:t> </a:t>
            </a:r>
            <a:r>
              <a:rPr lang="en-US" sz="2400" dirty="0" err="1" smtClean="0"/>
              <a:t>masculul</a:t>
            </a:r>
            <a:r>
              <a:rPr lang="en-US" sz="2400" dirty="0" smtClean="0"/>
              <a:t> </a:t>
            </a:r>
            <a:r>
              <a:rPr lang="en-US" sz="2400" dirty="0" err="1" smtClean="0"/>
              <a:t>speciei</a:t>
            </a:r>
            <a:r>
              <a:rPr lang="en-US" sz="2400" dirty="0" smtClean="0"/>
              <a:t>, </a:t>
            </a:r>
            <a:r>
              <a:rPr lang="en-US" sz="2400" dirty="0" err="1" smtClean="0"/>
              <a:t>iar</a:t>
            </a:r>
            <a:r>
              <a:rPr lang="en-US" sz="2400" dirty="0" smtClean="0"/>
              <a:t> </a:t>
            </a:r>
            <a:r>
              <a:rPr lang="en-US" sz="2400" dirty="0" err="1" smtClean="0"/>
              <a:t>termenul</a:t>
            </a:r>
            <a:r>
              <a:rPr lang="en-US" sz="2400" dirty="0" smtClean="0"/>
              <a:t> „</a:t>
            </a:r>
            <a:r>
              <a:rPr lang="en-US" sz="2400" dirty="0" err="1" smtClean="0"/>
              <a:t>cățea</a:t>
            </a:r>
            <a:r>
              <a:rPr lang="en-US" sz="2400" dirty="0" smtClean="0"/>
              <a:t>” </a:t>
            </a:r>
            <a:r>
              <a:rPr lang="en-US" sz="2400" dirty="0" err="1" smtClean="0"/>
              <a:t>este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</a:t>
            </a:r>
            <a:r>
              <a:rPr lang="en-US" sz="2400" dirty="0" smtClean="0"/>
              <a:t> </a:t>
            </a:r>
            <a:r>
              <a:rPr lang="en-US" sz="2400" dirty="0" err="1" smtClean="0"/>
              <a:t>pentru</a:t>
            </a:r>
            <a:r>
              <a:rPr lang="en-US" sz="2400" dirty="0" smtClean="0"/>
              <a:t> </a:t>
            </a:r>
            <a:r>
              <a:rPr lang="en-US" sz="2400" dirty="0" err="1" smtClean="0"/>
              <a:t>femelă</a:t>
            </a:r>
            <a:r>
              <a:rPr lang="en-US" sz="2400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7036" y="6311900"/>
            <a:ext cx="17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&lt;- Return Home</a:t>
            </a:r>
            <a:endParaRPr lang="en-US" dirty="0"/>
          </a:p>
        </p:txBody>
      </p:sp>
      <p:pic>
        <p:nvPicPr>
          <p:cNvPr id="4098" name="Picture 2" descr="New standard tenancy agreement to help renters with well behaved pets -  GOV.U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084" y="1690688"/>
            <a:ext cx="2619375" cy="174307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ets: are you aware of the risks to human health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659" y="4035209"/>
            <a:ext cx="2400300" cy="1905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293917" y="3844636"/>
            <a:ext cx="8250383" cy="28365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/>
              <a:t>Linia</a:t>
            </a:r>
            <a:r>
              <a:rPr lang="en-US" sz="2400" dirty="0" smtClean="0"/>
              <a:t> </a:t>
            </a:r>
            <a:r>
              <a:rPr lang="en-US" sz="2400" dirty="0" err="1" smtClean="0"/>
              <a:t>prezentă</a:t>
            </a:r>
            <a:r>
              <a:rPr lang="en-US" sz="2400" dirty="0" smtClean="0"/>
              <a:t> de </a:t>
            </a:r>
            <a:r>
              <a:rPr lang="en-US" sz="2400" dirty="0" err="1" smtClean="0"/>
              <a:t>câini</a:t>
            </a:r>
            <a:r>
              <a:rPr lang="en-US" sz="2400" dirty="0" smtClean="0"/>
              <a:t> a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domesticită</a:t>
            </a:r>
            <a:r>
              <a:rPr lang="en-US" sz="2400" dirty="0" smtClean="0"/>
              <a:t> din </a:t>
            </a:r>
            <a:r>
              <a:rPr lang="en-US" sz="2400" dirty="0" err="1" smtClean="0"/>
              <a:t>lupii</a:t>
            </a:r>
            <a:r>
              <a:rPr lang="en-US" sz="2400" dirty="0" smtClean="0"/>
              <a:t> </a:t>
            </a:r>
            <a:r>
              <a:rPr lang="en-US" sz="2400" dirty="0" err="1" smtClean="0"/>
              <a:t>cenușii</a:t>
            </a:r>
            <a:r>
              <a:rPr lang="en-US" sz="2400" dirty="0" smtClean="0"/>
              <a:t> cu </a:t>
            </a:r>
            <a:r>
              <a:rPr lang="en-US" sz="2400" dirty="0" err="1" smtClean="0"/>
              <a:t>aproximativ</a:t>
            </a:r>
            <a:r>
              <a:rPr lang="en-US" sz="2400" dirty="0" smtClean="0"/>
              <a:t> 15.000 </a:t>
            </a:r>
            <a:r>
              <a:rPr lang="en-US" sz="2400" dirty="0" err="1" smtClean="0"/>
              <a:t>ani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urmă</a:t>
            </a:r>
            <a:r>
              <a:rPr lang="en-US" sz="2400" dirty="0" smtClean="0"/>
              <a:t>. </a:t>
            </a:r>
            <a:r>
              <a:rPr lang="en-US" sz="2400" dirty="0" err="1" smtClean="0"/>
              <a:t>Deși</a:t>
            </a:r>
            <a:r>
              <a:rPr lang="en-US" sz="2400" dirty="0" smtClean="0"/>
              <a:t>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găsite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Siberia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Belgia</a:t>
            </a:r>
            <a:r>
              <a:rPr lang="en-US" sz="2400" dirty="0" smtClean="0"/>
              <a:t> </a:t>
            </a:r>
            <a:r>
              <a:rPr lang="en-US" sz="2400" dirty="0" err="1" smtClean="0"/>
              <a:t>rămășițe</a:t>
            </a:r>
            <a:r>
              <a:rPr lang="en-US" sz="2400" dirty="0" smtClean="0"/>
              <a:t> de </a:t>
            </a:r>
            <a:r>
              <a:rPr lang="en-US" sz="2400" dirty="0" err="1" smtClean="0"/>
              <a:t>câini</a:t>
            </a:r>
            <a:r>
              <a:rPr lang="en-US" sz="2400" dirty="0" smtClean="0"/>
              <a:t> </a:t>
            </a:r>
            <a:r>
              <a:rPr lang="en-US" sz="2400" dirty="0" err="1" smtClean="0"/>
              <a:t>domesticiți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urmă</a:t>
            </a:r>
            <a:r>
              <a:rPr lang="en-US" sz="2400" dirty="0" smtClean="0"/>
              <a:t> cu </a:t>
            </a:r>
            <a:r>
              <a:rPr lang="en-US" sz="2400" dirty="0" err="1" smtClean="0"/>
              <a:t>aproximativ</a:t>
            </a:r>
            <a:r>
              <a:rPr lang="en-US" sz="2400" dirty="0" smtClean="0"/>
              <a:t> 33.000 de </a:t>
            </a:r>
            <a:r>
              <a:rPr lang="en-US" sz="2400" dirty="0" err="1" smtClean="0"/>
              <a:t>ani</a:t>
            </a:r>
            <a:r>
              <a:rPr lang="en-US" sz="2400" dirty="0" smtClean="0"/>
              <a:t>, </a:t>
            </a:r>
            <a:r>
              <a:rPr lang="en-US" sz="2400" dirty="0" err="1" smtClean="0"/>
              <a:t>niciuna</a:t>
            </a:r>
            <a:r>
              <a:rPr lang="en-US" sz="2400" dirty="0" smtClean="0"/>
              <a:t> </a:t>
            </a:r>
            <a:r>
              <a:rPr lang="en-US" sz="2400" dirty="0" err="1" smtClean="0"/>
              <a:t>dintre</a:t>
            </a:r>
            <a:r>
              <a:rPr lang="en-US" sz="2400" dirty="0" smtClean="0"/>
              <a:t> </a:t>
            </a:r>
            <a:r>
              <a:rPr lang="en-US" sz="2400" dirty="0" err="1" smtClean="0"/>
              <a:t>aceste</a:t>
            </a:r>
            <a:r>
              <a:rPr lang="en-US" sz="2400" dirty="0" smtClean="0"/>
              <a:t> </a:t>
            </a:r>
            <a:r>
              <a:rPr lang="en-US" sz="2400" dirty="0" err="1" smtClean="0"/>
              <a:t>specii</a:t>
            </a:r>
            <a:r>
              <a:rPr lang="en-US" sz="2400" dirty="0" smtClean="0"/>
              <a:t> nu pare </a:t>
            </a:r>
            <a:r>
              <a:rPr lang="en-US" sz="2400" dirty="0" err="1" smtClean="0"/>
              <a:t>să</a:t>
            </a:r>
            <a:r>
              <a:rPr lang="en-US" sz="2400" dirty="0" smtClean="0"/>
              <a:t> fi </a:t>
            </a:r>
            <a:r>
              <a:rPr lang="en-US" sz="2400" dirty="0" err="1" smtClean="0"/>
              <a:t>supraviețuit</a:t>
            </a:r>
            <a:r>
              <a:rPr lang="en-US" sz="2400" dirty="0" smtClean="0"/>
              <a:t> </a:t>
            </a:r>
            <a:r>
              <a:rPr lang="en-US" sz="2400" dirty="0" err="1" smtClean="0"/>
              <a:t>după</a:t>
            </a:r>
            <a:r>
              <a:rPr lang="en-US" sz="2400" dirty="0" smtClean="0"/>
              <a:t> ultima </a:t>
            </a:r>
            <a:r>
              <a:rPr lang="en-US" sz="2400" dirty="0" err="1" smtClean="0"/>
              <a:t>glaciațiune</a:t>
            </a:r>
            <a:r>
              <a:rPr lang="en-US" sz="2400" dirty="0" smtClean="0"/>
              <a:t>. </a:t>
            </a:r>
            <a:r>
              <a:rPr lang="en-US" sz="2400" dirty="0" err="1" smtClean="0"/>
              <a:t>Testarea</a:t>
            </a:r>
            <a:r>
              <a:rPr lang="en-US" sz="2400" dirty="0" smtClean="0"/>
              <a:t> ADN-</a:t>
            </a:r>
            <a:r>
              <a:rPr lang="en-US" sz="2400" dirty="0" err="1" smtClean="0"/>
              <a:t>ului</a:t>
            </a:r>
            <a:r>
              <a:rPr lang="en-US" sz="2400" dirty="0" smtClean="0"/>
              <a:t> </a:t>
            </a:r>
            <a:r>
              <a:rPr lang="en-US" sz="2400" dirty="0" err="1" smtClean="0"/>
              <a:t>sugerează</a:t>
            </a:r>
            <a:r>
              <a:rPr lang="en-US" sz="2400" dirty="0" smtClean="0"/>
              <a:t> o </a:t>
            </a:r>
            <a:r>
              <a:rPr lang="en-US" sz="2400" dirty="0" err="1" smtClean="0"/>
              <a:t>scindare</a:t>
            </a:r>
            <a:r>
              <a:rPr lang="en-US" sz="2400" dirty="0" smtClean="0"/>
              <a:t> </a:t>
            </a:r>
            <a:r>
              <a:rPr lang="en-US" sz="2400" dirty="0" err="1" smtClean="0"/>
              <a:t>evoluționară</a:t>
            </a:r>
            <a:r>
              <a:rPr lang="en-US" sz="2400" dirty="0" smtClean="0"/>
              <a:t> </a:t>
            </a:r>
            <a:r>
              <a:rPr lang="en-US" sz="2400" dirty="0" err="1" smtClean="0"/>
              <a:t>între</a:t>
            </a:r>
            <a:r>
              <a:rPr lang="en-US" sz="2400" dirty="0" smtClean="0"/>
              <a:t> </a:t>
            </a:r>
            <a:r>
              <a:rPr lang="en-US" sz="2400" dirty="0" err="1" smtClean="0"/>
              <a:t>câini</a:t>
            </a:r>
            <a:r>
              <a:rPr lang="en-US" sz="2400" dirty="0" smtClean="0"/>
              <a:t> </a:t>
            </a:r>
            <a:r>
              <a:rPr lang="en-US" sz="2400" dirty="0" err="1" smtClean="0"/>
              <a:t>și</a:t>
            </a:r>
            <a:r>
              <a:rPr lang="en-US" sz="2400" dirty="0" smtClean="0"/>
              <a:t> </a:t>
            </a:r>
            <a:r>
              <a:rPr lang="en-US" sz="2400" dirty="0" err="1" smtClean="0"/>
              <a:t>lupi</a:t>
            </a:r>
            <a:r>
              <a:rPr lang="en-US" sz="2400" dirty="0" smtClean="0"/>
              <a:t> </a:t>
            </a:r>
            <a:r>
              <a:rPr lang="en-US" sz="2400" dirty="0" err="1" smtClean="0"/>
              <a:t>în</a:t>
            </a:r>
            <a:r>
              <a:rPr lang="en-US" sz="2400" dirty="0" smtClean="0"/>
              <a:t> </a:t>
            </a:r>
            <a:r>
              <a:rPr lang="en-US" sz="2400" dirty="0" err="1" smtClean="0"/>
              <a:t>urmă</a:t>
            </a:r>
            <a:r>
              <a:rPr lang="en-US" sz="2400" dirty="0" smtClean="0"/>
              <a:t> cu circa 100.000 </a:t>
            </a:r>
            <a:r>
              <a:rPr lang="en-US" sz="2400" dirty="0" err="1" smtClean="0"/>
              <a:t>ani</a:t>
            </a:r>
            <a:r>
              <a:rPr lang="en-US" sz="2400" dirty="0" smtClean="0"/>
              <a:t>, </a:t>
            </a:r>
            <a:r>
              <a:rPr lang="en-US" sz="2400" dirty="0" err="1" smtClean="0"/>
              <a:t>dar</a:t>
            </a:r>
            <a:r>
              <a:rPr lang="en-US" sz="2400" dirty="0" smtClean="0"/>
              <a:t> nu au </a:t>
            </a:r>
            <a:r>
              <a:rPr lang="en-US" sz="2400" dirty="0" err="1" smtClean="0"/>
              <a:t>fost</a:t>
            </a:r>
            <a:r>
              <a:rPr lang="en-US" sz="2400" dirty="0" smtClean="0"/>
              <a:t> </a:t>
            </a:r>
            <a:r>
              <a:rPr lang="en-US" sz="2400" dirty="0" err="1" smtClean="0"/>
              <a:t>găsite</a:t>
            </a:r>
            <a:r>
              <a:rPr lang="en-US" sz="2400" dirty="0" smtClean="0"/>
              <a:t> </a:t>
            </a:r>
            <a:r>
              <a:rPr lang="en-US" sz="2400" dirty="0" err="1" smtClean="0"/>
              <a:t>specimene</a:t>
            </a:r>
            <a:r>
              <a:rPr lang="en-US" sz="2400" dirty="0" smtClean="0"/>
              <a:t> </a:t>
            </a:r>
            <a:r>
              <a:rPr lang="en-US" sz="2400" dirty="0" err="1" smtClean="0"/>
              <a:t>mai</a:t>
            </a:r>
            <a:r>
              <a:rPr lang="en-US" sz="2400" dirty="0" smtClean="0"/>
              <a:t> </a:t>
            </a:r>
            <a:r>
              <a:rPr lang="en-US" sz="2400" dirty="0" err="1" smtClean="0"/>
              <a:t>vechi</a:t>
            </a:r>
            <a:r>
              <a:rPr lang="en-US" sz="2400" dirty="0" smtClean="0"/>
              <a:t> de 33.000 </a:t>
            </a:r>
            <a:r>
              <a:rPr lang="en-US" sz="2400" dirty="0" err="1" smtClean="0"/>
              <a:t>ani</a:t>
            </a:r>
            <a:r>
              <a:rPr lang="en-US" sz="2400" dirty="0" smtClean="0"/>
              <a:t> care </a:t>
            </a:r>
            <a:r>
              <a:rPr lang="en-US" sz="2400" dirty="0" err="1" smtClean="0"/>
              <a:t>să</a:t>
            </a:r>
            <a:r>
              <a:rPr lang="en-US" sz="2400" dirty="0" smtClean="0"/>
              <a:t> fie </a:t>
            </a:r>
            <a:r>
              <a:rPr lang="en-US" sz="2400" dirty="0" err="1" smtClean="0"/>
              <a:t>în</a:t>
            </a:r>
            <a:r>
              <a:rPr lang="en-US" sz="2400" dirty="0" smtClean="0"/>
              <a:t> mod </a:t>
            </a:r>
            <a:r>
              <a:rPr lang="en-US" sz="2400" dirty="0" err="1" smtClean="0"/>
              <a:t>clar</a:t>
            </a:r>
            <a:r>
              <a:rPr lang="en-US" sz="2400" dirty="0" smtClean="0"/>
              <a:t>, </a:t>
            </a:r>
            <a:r>
              <a:rPr lang="en-US" sz="2400" dirty="0" err="1" smtClean="0"/>
              <a:t>morfologic</a:t>
            </a:r>
            <a:r>
              <a:rPr lang="en-US" sz="2400" dirty="0" smtClean="0"/>
              <a:t>, </a:t>
            </a:r>
            <a:r>
              <a:rPr lang="en-US" sz="2400" dirty="0" err="1" smtClean="0"/>
              <a:t>câini</a:t>
            </a:r>
            <a:r>
              <a:rPr lang="en-US" sz="2400" dirty="0" smtClean="0"/>
              <a:t> </a:t>
            </a:r>
            <a:r>
              <a:rPr lang="en-US" sz="2400" dirty="0" err="1" smtClean="0"/>
              <a:t>domestici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27378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Pisicile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585710" cy="4232275"/>
          </a:xfrm>
        </p:spPr>
        <p:txBody>
          <a:bodyPr>
            <a:normAutofit/>
          </a:bodyPr>
          <a:lstStyle/>
          <a:p>
            <a:pPr algn="just"/>
            <a:r>
              <a:rPr lang="en-US" dirty="0" err="1" smtClean="0"/>
              <a:t>Pisica</a:t>
            </a:r>
            <a:r>
              <a:rPr lang="en-US" dirty="0" smtClean="0"/>
              <a:t> de </a:t>
            </a:r>
            <a:r>
              <a:rPr lang="en-US" dirty="0" err="1" smtClean="0"/>
              <a:t>casă</a:t>
            </a:r>
            <a:r>
              <a:rPr lang="en-US" dirty="0" smtClean="0"/>
              <a:t>, </a:t>
            </a:r>
            <a:r>
              <a:rPr lang="en-US" dirty="0" err="1" smtClean="0"/>
              <a:t>pisica</a:t>
            </a:r>
            <a:r>
              <a:rPr lang="en-US" dirty="0" smtClean="0"/>
              <a:t> </a:t>
            </a:r>
            <a:r>
              <a:rPr lang="en-US" dirty="0" err="1" smtClean="0"/>
              <a:t>domestică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mâța</a:t>
            </a:r>
            <a:r>
              <a:rPr lang="en-US" dirty="0" smtClean="0"/>
              <a:t> (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catus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silvestris</a:t>
            </a:r>
            <a:r>
              <a:rPr lang="en-US" dirty="0" smtClean="0"/>
              <a:t> </a:t>
            </a:r>
            <a:r>
              <a:rPr lang="en-US" dirty="0" err="1" smtClean="0"/>
              <a:t>catus</a:t>
            </a:r>
            <a:r>
              <a:rPr lang="en-US" dirty="0" smtClean="0"/>
              <a:t>)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mamifer</a:t>
            </a:r>
            <a:r>
              <a:rPr lang="en-US" dirty="0" smtClean="0"/>
              <a:t> din </a:t>
            </a:r>
            <a:r>
              <a:rPr lang="en-US" dirty="0" err="1" smtClean="0"/>
              <a:t>ordinul</a:t>
            </a:r>
            <a:r>
              <a:rPr lang="en-US" dirty="0" smtClean="0"/>
              <a:t> </a:t>
            </a:r>
            <a:r>
              <a:rPr lang="en-US" dirty="0" err="1" smtClean="0"/>
              <a:t>carnivorelor</a:t>
            </a:r>
            <a:r>
              <a:rPr lang="en-US" dirty="0" smtClean="0"/>
              <a:t>, </a:t>
            </a:r>
            <a:r>
              <a:rPr lang="en-US" dirty="0" err="1" smtClean="0"/>
              <a:t>familia</a:t>
            </a:r>
            <a:r>
              <a:rPr lang="en-US" dirty="0" smtClean="0"/>
              <a:t> </a:t>
            </a:r>
            <a:r>
              <a:rPr lang="en-US" dirty="0" err="1" smtClean="0"/>
              <a:t>Felidae</a:t>
            </a:r>
            <a:r>
              <a:rPr lang="en-US" dirty="0" smtClean="0"/>
              <a:t>, </a:t>
            </a:r>
            <a:r>
              <a:rPr lang="en-US" dirty="0" err="1" smtClean="0"/>
              <a:t>subfamilia</a:t>
            </a:r>
            <a:r>
              <a:rPr lang="en-US" dirty="0" smtClean="0"/>
              <a:t> </a:t>
            </a:r>
            <a:r>
              <a:rPr lang="en-US" dirty="0" err="1" smtClean="0"/>
              <a:t>Felinae</a:t>
            </a:r>
            <a:r>
              <a:rPr lang="en-US" dirty="0" smtClean="0"/>
              <a:t>. Este </a:t>
            </a:r>
            <a:r>
              <a:rPr lang="en-US" dirty="0" err="1" smtClean="0"/>
              <a:t>alături</a:t>
            </a:r>
            <a:r>
              <a:rPr lang="en-US" dirty="0" smtClean="0"/>
              <a:t> de </a:t>
            </a:r>
            <a:r>
              <a:rPr lang="en-US" dirty="0" err="1" smtClean="0"/>
              <a:t>oameni</a:t>
            </a:r>
            <a:r>
              <a:rPr lang="en-US" dirty="0" smtClean="0"/>
              <a:t> de </a:t>
            </a:r>
            <a:r>
              <a:rPr lang="en-US" dirty="0" err="1" smtClean="0"/>
              <a:t>peste</a:t>
            </a:r>
            <a:r>
              <a:rPr lang="en-US" dirty="0" smtClean="0"/>
              <a:t> 9500 </a:t>
            </a:r>
            <a:r>
              <a:rPr lang="en-US" dirty="0" err="1" smtClean="0"/>
              <a:t>ani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prezent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cunoscut</a:t>
            </a:r>
            <a:r>
              <a:rPr lang="en-US" dirty="0" smtClean="0"/>
              <a:t> animal domestic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toată</a:t>
            </a:r>
            <a:r>
              <a:rPr lang="en-US" dirty="0" smtClean="0"/>
              <a:t> </a:t>
            </a:r>
            <a:r>
              <a:rPr lang="en-US" dirty="0" err="1" smtClean="0"/>
              <a:t>lumea</a:t>
            </a:r>
            <a:r>
              <a:rPr lang="en-US" dirty="0" smtClean="0"/>
              <a:t>. </a:t>
            </a:r>
            <a:r>
              <a:rPr lang="en-US" dirty="0" err="1" smtClean="0"/>
              <a:t>Pisica</a:t>
            </a:r>
            <a:r>
              <a:rPr lang="en-US" dirty="0" smtClean="0"/>
              <a:t> </a:t>
            </a:r>
            <a:r>
              <a:rPr lang="en-US" dirty="0" err="1" smtClean="0"/>
              <a:t>domestică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foarte</a:t>
            </a:r>
            <a:r>
              <a:rPr lang="en-US" dirty="0" smtClean="0"/>
              <a:t> </a:t>
            </a:r>
            <a:r>
              <a:rPr lang="en-US" dirty="0" err="1" smtClean="0"/>
              <a:t>apropiată</a:t>
            </a:r>
            <a:r>
              <a:rPr lang="en-US" dirty="0" smtClean="0"/>
              <a:t> de </a:t>
            </a:r>
            <a:r>
              <a:rPr lang="en-US" dirty="0" err="1" smtClean="0"/>
              <a:t>pisica</a:t>
            </a:r>
            <a:r>
              <a:rPr lang="en-US" dirty="0" smtClean="0"/>
              <a:t> </a:t>
            </a:r>
            <a:r>
              <a:rPr lang="en-US" dirty="0" err="1" smtClean="0"/>
              <a:t>sălbatică</a:t>
            </a:r>
            <a:r>
              <a:rPr lang="en-US" dirty="0" smtClean="0"/>
              <a:t> </a:t>
            </a:r>
            <a:r>
              <a:rPr lang="en-US" dirty="0" err="1" smtClean="0"/>
              <a:t>europeană</a:t>
            </a:r>
            <a:r>
              <a:rPr lang="en-US" dirty="0" smtClean="0"/>
              <a:t> (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silvestris</a:t>
            </a:r>
            <a:r>
              <a:rPr lang="en-US" dirty="0" smtClean="0"/>
              <a:t> </a:t>
            </a:r>
            <a:r>
              <a:rPr lang="en-US" dirty="0" err="1" smtClean="0"/>
              <a:t>silvestris</a:t>
            </a:r>
            <a:r>
              <a:rPr lang="en-US" dirty="0" smtClean="0"/>
              <a:t>), ca </a:t>
            </a:r>
            <a:r>
              <a:rPr lang="en-US" dirty="0" err="1" smtClean="0"/>
              <a:t>și</a:t>
            </a:r>
            <a:r>
              <a:rPr lang="en-US" dirty="0" smtClean="0"/>
              <a:t> de </a:t>
            </a:r>
            <a:r>
              <a:rPr lang="en-US" dirty="0" err="1" smtClean="0"/>
              <a:t>pisica</a:t>
            </a:r>
            <a:r>
              <a:rPr lang="en-US" dirty="0" smtClean="0"/>
              <a:t> </a:t>
            </a:r>
            <a:r>
              <a:rPr lang="en-US" dirty="0" err="1" smtClean="0"/>
              <a:t>sălbatică</a:t>
            </a:r>
            <a:r>
              <a:rPr lang="en-US" dirty="0" smtClean="0"/>
              <a:t> </a:t>
            </a:r>
            <a:r>
              <a:rPr lang="en-US" dirty="0" err="1" smtClean="0"/>
              <a:t>africană</a:t>
            </a:r>
            <a:r>
              <a:rPr lang="en-US" dirty="0" smtClean="0"/>
              <a:t> (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silvestris</a:t>
            </a:r>
            <a:r>
              <a:rPr lang="en-US" dirty="0" smtClean="0"/>
              <a:t> </a:t>
            </a:r>
            <a:r>
              <a:rPr lang="en-US" dirty="0" err="1" smtClean="0"/>
              <a:t>libyca</a:t>
            </a:r>
            <a:r>
              <a:rPr lang="en-US" dirty="0" smtClean="0"/>
              <a:t>), </a:t>
            </a:r>
            <a:r>
              <a:rPr lang="en-US" dirty="0" err="1" smtClean="0"/>
              <a:t>împreună</a:t>
            </a:r>
            <a:r>
              <a:rPr lang="en-US" dirty="0" smtClean="0"/>
              <a:t> </a:t>
            </a:r>
            <a:r>
              <a:rPr lang="en-US" dirty="0" err="1" smtClean="0"/>
              <a:t>formând</a:t>
            </a:r>
            <a:r>
              <a:rPr lang="en-US" dirty="0" smtClean="0"/>
              <a:t> o specie </a:t>
            </a:r>
            <a:r>
              <a:rPr lang="en-US" dirty="0" err="1" smtClean="0"/>
              <a:t>unică</a:t>
            </a:r>
            <a:r>
              <a:rPr lang="en-US" dirty="0" smtClean="0"/>
              <a:t>: </a:t>
            </a:r>
            <a:r>
              <a:rPr lang="en-US" dirty="0" err="1" smtClean="0"/>
              <a:t>Felis</a:t>
            </a:r>
            <a:r>
              <a:rPr lang="en-US" dirty="0" smtClean="0"/>
              <a:t> </a:t>
            </a:r>
            <a:r>
              <a:rPr lang="en-US" dirty="0" err="1" smtClean="0"/>
              <a:t>silvestris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 descr="Pets Relocation: A guide to relocating pets to different count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498" y="1530609"/>
            <a:ext cx="2830296" cy="21199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1028" name="Picture 4" descr="Pets in a crisis - Krisinformation.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3211" y="4215138"/>
            <a:ext cx="3150870" cy="20967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87036" y="6311900"/>
            <a:ext cx="17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&lt;- Return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10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Pestii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7735"/>
          </a:xfrm>
        </p:spPr>
        <p:txBody>
          <a:bodyPr/>
          <a:lstStyle/>
          <a:p>
            <a:r>
              <a:rPr lang="en-US" dirty="0" err="1" smtClean="0"/>
              <a:t>Peștele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animal </a:t>
            </a:r>
            <a:r>
              <a:rPr lang="en-US" dirty="0" err="1" smtClean="0"/>
              <a:t>vertebrat</a:t>
            </a:r>
            <a:r>
              <a:rPr lang="en-US" dirty="0" smtClean="0"/>
              <a:t>, </a:t>
            </a:r>
            <a:r>
              <a:rPr lang="en-US" dirty="0" err="1" smtClean="0"/>
              <a:t>craniat</a:t>
            </a:r>
            <a:r>
              <a:rPr lang="en-US" dirty="0" smtClean="0"/>
              <a:t>, </a:t>
            </a:r>
            <a:r>
              <a:rPr lang="en-US" dirty="0" err="1" smtClean="0"/>
              <a:t>ce</a:t>
            </a:r>
            <a:r>
              <a:rPr lang="en-US" dirty="0" smtClean="0"/>
              <a:t> </a:t>
            </a:r>
            <a:r>
              <a:rPr lang="en-US" dirty="0" err="1" smtClean="0"/>
              <a:t>trăiește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mediu</a:t>
            </a:r>
            <a:r>
              <a:rPr lang="en-US" dirty="0" smtClean="0"/>
              <a:t> </a:t>
            </a:r>
            <a:r>
              <a:rPr lang="en-US" dirty="0" err="1" smtClean="0"/>
              <a:t>acvatic</a:t>
            </a:r>
            <a:r>
              <a:rPr lang="en-US" dirty="0" smtClean="0"/>
              <a:t>. El </a:t>
            </a:r>
            <a:r>
              <a:rPr lang="en-US" dirty="0" err="1" smtClean="0"/>
              <a:t>respiră</a:t>
            </a:r>
            <a:r>
              <a:rPr lang="en-US" dirty="0" smtClean="0"/>
              <a:t> </a:t>
            </a:r>
            <a:r>
              <a:rPr lang="en-US" dirty="0" err="1" smtClean="0"/>
              <a:t>oxigen</a:t>
            </a:r>
            <a:r>
              <a:rPr lang="en-US" dirty="0" smtClean="0"/>
              <a:t> </a:t>
            </a:r>
            <a:r>
              <a:rPr lang="en-US" dirty="0" err="1" smtClean="0"/>
              <a:t>dizolvat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apă</a:t>
            </a:r>
            <a:r>
              <a:rPr lang="en-US" dirty="0" smtClean="0"/>
              <a:t>. Se </a:t>
            </a:r>
            <a:r>
              <a:rPr lang="en-US" dirty="0" err="1" smtClean="0"/>
              <a:t>cunosc</a:t>
            </a:r>
            <a:r>
              <a:rPr lang="en-US" dirty="0" smtClean="0"/>
              <a:t> </a:t>
            </a:r>
            <a:r>
              <a:rPr lang="en-US" dirty="0" err="1" smtClean="0"/>
              <a:t>aproximativ</a:t>
            </a:r>
            <a:r>
              <a:rPr lang="en-US" dirty="0" smtClean="0"/>
              <a:t> 29000 de </a:t>
            </a:r>
            <a:r>
              <a:rPr lang="en-US" dirty="0" err="1" smtClean="0"/>
              <a:t>specii</a:t>
            </a:r>
            <a:r>
              <a:rPr lang="en-US" dirty="0" smtClean="0"/>
              <a:t> de </a:t>
            </a:r>
            <a:r>
              <a:rPr lang="en-US" dirty="0" err="1" smtClean="0"/>
              <a:t>pești</a:t>
            </a:r>
            <a:r>
              <a:rPr lang="en-US" dirty="0" smtClean="0"/>
              <a:t>. </a:t>
            </a:r>
            <a:r>
              <a:rPr lang="en-US" dirty="0" err="1" smtClean="0"/>
              <a:t>Știința</a:t>
            </a:r>
            <a:r>
              <a:rPr lang="en-US" dirty="0" smtClean="0"/>
              <a:t> </a:t>
            </a:r>
            <a:r>
              <a:rPr lang="en-US" dirty="0" err="1" smtClean="0"/>
              <a:t>ce</a:t>
            </a:r>
            <a:r>
              <a:rPr lang="en-US" dirty="0" smtClean="0"/>
              <a:t> se </a:t>
            </a:r>
            <a:r>
              <a:rPr lang="en-US" dirty="0" err="1" smtClean="0"/>
              <a:t>ocupă</a:t>
            </a:r>
            <a:r>
              <a:rPr lang="en-US" dirty="0" smtClean="0"/>
              <a:t> cu </a:t>
            </a:r>
            <a:r>
              <a:rPr lang="en-US" dirty="0" err="1" smtClean="0"/>
              <a:t>studiul</a:t>
            </a:r>
            <a:r>
              <a:rPr lang="en-US" dirty="0" smtClean="0"/>
              <a:t> </a:t>
            </a:r>
            <a:r>
              <a:rPr lang="en-US" dirty="0" err="1" smtClean="0"/>
              <a:t>peștilor</a:t>
            </a:r>
            <a:r>
              <a:rPr lang="en-US" dirty="0" smtClean="0"/>
              <a:t> se </a:t>
            </a:r>
            <a:r>
              <a:rPr lang="en-US" dirty="0" err="1" smtClean="0"/>
              <a:t>numește</a:t>
            </a:r>
            <a:r>
              <a:rPr lang="en-US" dirty="0" smtClean="0"/>
              <a:t> </a:t>
            </a:r>
            <a:r>
              <a:rPr lang="en-US" dirty="0" err="1" smtClean="0"/>
              <a:t>ihtiologie</a:t>
            </a:r>
            <a:r>
              <a:rPr lang="en-US" dirty="0" smtClean="0"/>
              <a:t>. </a:t>
            </a:r>
            <a:r>
              <a:rPr lang="en-US" dirty="0" err="1" smtClean="0"/>
              <a:t>Peștii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animalele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puțin</a:t>
            </a:r>
            <a:r>
              <a:rPr lang="en-US" dirty="0" smtClean="0"/>
              <a:t> </a:t>
            </a:r>
            <a:r>
              <a:rPr lang="en-US" dirty="0" err="1" smtClean="0"/>
              <a:t>dezvoltate</a:t>
            </a:r>
            <a:r>
              <a:rPr lang="en-US" dirty="0" smtClean="0"/>
              <a:t> </a:t>
            </a:r>
            <a:r>
              <a:rPr lang="en-US" dirty="0" err="1" smtClean="0"/>
              <a:t>dintre</a:t>
            </a:r>
            <a:r>
              <a:rPr lang="en-US" dirty="0" smtClean="0"/>
              <a:t> craniate.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66260"/>
            <a:ext cx="2857500" cy="1600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990" y="4366260"/>
            <a:ext cx="2857500" cy="1600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157" y="4294822"/>
            <a:ext cx="2619375" cy="17430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7036" y="6311900"/>
            <a:ext cx="17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&lt;- Return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51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4.Hamsterii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036" y="1825625"/>
            <a:ext cx="8593282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Hamsterii</a:t>
            </a:r>
            <a:r>
              <a:rPr lang="en-US" dirty="0" smtClean="0"/>
              <a:t> (</a:t>
            </a:r>
            <a:r>
              <a:rPr lang="en-US" dirty="0" err="1" smtClean="0"/>
              <a:t>Cricetinae</a:t>
            </a:r>
            <a:r>
              <a:rPr lang="en-US" dirty="0" smtClean="0"/>
              <a:t>) </a:t>
            </a:r>
            <a:r>
              <a:rPr lang="en-US" dirty="0" err="1" smtClean="0"/>
              <a:t>sunt</a:t>
            </a:r>
            <a:r>
              <a:rPr lang="en-US" dirty="0" smtClean="0"/>
              <a:t> o </a:t>
            </a:r>
            <a:r>
              <a:rPr lang="en-US" dirty="0" err="1" smtClean="0"/>
              <a:t>subfamilie</a:t>
            </a:r>
            <a:r>
              <a:rPr lang="en-US" dirty="0" smtClean="0"/>
              <a:t> de </a:t>
            </a:r>
            <a:r>
              <a:rPr lang="en-US" dirty="0" err="1" smtClean="0"/>
              <a:t>animale</a:t>
            </a:r>
            <a:r>
              <a:rPr lang="en-US" dirty="0" smtClean="0"/>
              <a:t> </a:t>
            </a:r>
            <a:r>
              <a:rPr lang="en-US" dirty="0" err="1" smtClean="0"/>
              <a:t>rozătoare</a:t>
            </a:r>
            <a:r>
              <a:rPr lang="en-US" dirty="0" smtClean="0"/>
              <a:t> care face parte din </a:t>
            </a:r>
            <a:r>
              <a:rPr lang="en-US" dirty="0" err="1" smtClean="0"/>
              <a:t>familia</a:t>
            </a:r>
            <a:r>
              <a:rPr lang="en-US" dirty="0" smtClean="0"/>
              <a:t> </a:t>
            </a:r>
            <a:r>
              <a:rPr lang="en-US" dirty="0" err="1" smtClean="0"/>
              <a:t>Cricetidae</a:t>
            </a:r>
            <a:r>
              <a:rPr lang="en-US" dirty="0" smtClean="0"/>
              <a:t>, </a:t>
            </a:r>
            <a:r>
              <a:rPr lang="en-US" dirty="0" err="1" smtClean="0"/>
              <a:t>suprafamilia</a:t>
            </a:r>
            <a:r>
              <a:rPr lang="en-US" dirty="0" smtClean="0"/>
              <a:t> Muroidea. </a:t>
            </a:r>
            <a:r>
              <a:rPr lang="en-US" dirty="0" err="1" smtClean="0"/>
              <a:t>Această</a:t>
            </a:r>
            <a:r>
              <a:rPr lang="en-US" dirty="0" smtClean="0"/>
              <a:t> </a:t>
            </a:r>
            <a:r>
              <a:rPr lang="en-US" dirty="0" err="1" smtClean="0"/>
              <a:t>grupă</a:t>
            </a:r>
            <a:r>
              <a:rPr lang="en-US" dirty="0" smtClean="0"/>
              <a:t> de </a:t>
            </a:r>
            <a:r>
              <a:rPr lang="en-US" dirty="0" err="1" smtClean="0"/>
              <a:t>animale</a:t>
            </a:r>
            <a:r>
              <a:rPr lang="en-US" dirty="0" smtClean="0"/>
              <a:t> </a:t>
            </a:r>
            <a:r>
              <a:rPr lang="en-US" dirty="0" err="1" smtClean="0"/>
              <a:t>cuprinde</a:t>
            </a:r>
            <a:r>
              <a:rPr lang="en-US" dirty="0" smtClean="0"/>
              <a:t> 19 </a:t>
            </a:r>
            <a:r>
              <a:rPr lang="en-US" dirty="0" err="1" smtClean="0"/>
              <a:t>specii</a:t>
            </a:r>
            <a:r>
              <a:rPr lang="en-US" dirty="0" smtClean="0"/>
              <a:t> </a:t>
            </a:r>
            <a:r>
              <a:rPr lang="en-US" dirty="0" err="1" smtClean="0"/>
              <a:t>clasificate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șapte</a:t>
            </a:r>
            <a:r>
              <a:rPr lang="en-US" dirty="0" smtClean="0"/>
              <a:t> </a:t>
            </a:r>
            <a:r>
              <a:rPr lang="en-US" dirty="0" err="1" smtClean="0"/>
              <a:t>genuri</a:t>
            </a:r>
            <a:r>
              <a:rPr lang="en-US" dirty="0" smtClean="0"/>
              <a:t>, care </a:t>
            </a:r>
            <a:r>
              <a:rPr lang="en-US" dirty="0" err="1" smtClean="0"/>
              <a:t>trăiesc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areale</a:t>
            </a:r>
            <a:r>
              <a:rPr lang="en-US" dirty="0" smtClean="0"/>
              <a:t> cu </a:t>
            </a:r>
            <a:r>
              <a:rPr lang="en-US" dirty="0" err="1" smtClean="0"/>
              <a:t>climă</a:t>
            </a:r>
            <a:r>
              <a:rPr lang="en-US" dirty="0" smtClean="0"/>
              <a:t> </a:t>
            </a:r>
            <a:r>
              <a:rPr lang="en-US" dirty="0" err="1" smtClean="0"/>
              <a:t>uscată</a:t>
            </a:r>
            <a:r>
              <a:rPr lang="en-US" dirty="0" smtClean="0"/>
              <a:t>, </a:t>
            </a:r>
            <a:r>
              <a:rPr lang="en-US" dirty="0" err="1" smtClean="0"/>
              <a:t>aridă</a:t>
            </a:r>
            <a:r>
              <a:rPr lang="en-US" dirty="0" smtClean="0"/>
              <a:t>. </a:t>
            </a:r>
            <a:r>
              <a:rPr lang="en-US" dirty="0" err="1" smtClean="0"/>
              <a:t>În</a:t>
            </a:r>
            <a:r>
              <a:rPr lang="en-US" dirty="0" smtClean="0"/>
              <a:t> Europa </a:t>
            </a:r>
            <a:r>
              <a:rPr lang="en-US" dirty="0" err="1" smtClean="0"/>
              <a:t>Centrală</a:t>
            </a:r>
            <a:r>
              <a:rPr lang="en-US" dirty="0" smtClean="0"/>
              <a:t> </a:t>
            </a:r>
            <a:r>
              <a:rPr lang="en-US" dirty="0" err="1" smtClean="0"/>
              <a:t>hârciogul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semnalat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prima </a:t>
            </a:r>
            <a:r>
              <a:rPr lang="en-US" dirty="0" err="1" smtClean="0"/>
              <a:t>oară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perioada</a:t>
            </a:r>
            <a:r>
              <a:rPr lang="en-US" dirty="0" smtClean="0"/>
              <a:t> </a:t>
            </a:r>
            <a:r>
              <a:rPr lang="en-US" dirty="0" err="1" smtClean="0"/>
              <a:t>miocenă</a:t>
            </a:r>
            <a:r>
              <a:rPr lang="en-US" dirty="0" smtClean="0"/>
              <a:t>, el </a:t>
            </a:r>
            <a:r>
              <a:rPr lang="en-US" dirty="0" err="1" smtClean="0"/>
              <a:t>ar</a:t>
            </a:r>
            <a:r>
              <a:rPr lang="en-US" dirty="0" smtClean="0"/>
              <a:t> fi </a:t>
            </a:r>
            <a:r>
              <a:rPr lang="en-US" dirty="0" err="1" smtClean="0"/>
              <a:t>migrat</a:t>
            </a:r>
            <a:r>
              <a:rPr lang="en-US" dirty="0" smtClean="0"/>
              <a:t> din </a:t>
            </a:r>
            <a:r>
              <a:rPr lang="en-US" dirty="0" err="1" smtClean="0"/>
              <a:t>nordul</a:t>
            </a:r>
            <a:r>
              <a:rPr lang="en-US" dirty="0" smtClean="0"/>
              <a:t> </a:t>
            </a:r>
            <a:r>
              <a:rPr lang="en-US" dirty="0" err="1" smtClean="0"/>
              <a:t>Africii</a:t>
            </a:r>
            <a:r>
              <a:rPr lang="en-US" dirty="0" smtClean="0"/>
              <a:t>.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specii</a:t>
            </a:r>
            <a:r>
              <a:rPr lang="en-US" dirty="0" smtClean="0"/>
              <a:t> nu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periclitate</a:t>
            </a:r>
            <a:r>
              <a:rPr lang="en-US" dirty="0" smtClean="0"/>
              <a:t> de </a:t>
            </a:r>
            <a:r>
              <a:rPr lang="en-US" dirty="0" err="1" smtClean="0"/>
              <a:t>dispariție</a:t>
            </a:r>
            <a:r>
              <a:rPr lang="en-US" dirty="0" smtClean="0"/>
              <a:t>, un </a:t>
            </a:r>
            <a:r>
              <a:rPr lang="en-US" dirty="0" err="1" smtClean="0"/>
              <a:t>caz</a:t>
            </a:r>
            <a:r>
              <a:rPr lang="en-US" dirty="0" smtClean="0"/>
              <a:t> de </a:t>
            </a:r>
            <a:r>
              <a:rPr lang="en-US" dirty="0" err="1" smtClean="0"/>
              <a:t>excepție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hârciogul</a:t>
            </a:r>
            <a:r>
              <a:rPr lang="en-US" dirty="0" smtClean="0"/>
              <a:t> </a:t>
            </a:r>
            <a:r>
              <a:rPr lang="en-US" dirty="0" err="1" smtClean="0"/>
              <a:t>sirian</a:t>
            </a:r>
            <a:r>
              <a:rPr lang="en-US" dirty="0" smtClean="0"/>
              <a:t> </a:t>
            </a:r>
            <a:r>
              <a:rPr lang="en-US" dirty="0" err="1" smtClean="0"/>
              <a:t>auriu</a:t>
            </a:r>
            <a:r>
              <a:rPr lang="en-US" dirty="0" smtClean="0"/>
              <a:t> (</a:t>
            </a:r>
            <a:r>
              <a:rPr lang="en-US" dirty="0" err="1" smtClean="0"/>
              <a:t>Mesocricetus</a:t>
            </a:r>
            <a:r>
              <a:rPr lang="en-US" dirty="0" smtClean="0"/>
              <a:t> </a:t>
            </a:r>
            <a:r>
              <a:rPr lang="en-US" dirty="0" err="1" smtClean="0"/>
              <a:t>auratus</a:t>
            </a:r>
            <a:r>
              <a:rPr lang="en-US" dirty="0" smtClean="0"/>
              <a:t>). </a:t>
            </a:r>
            <a:r>
              <a:rPr lang="en-US" dirty="0" err="1" smtClean="0"/>
              <a:t>Animalele</a:t>
            </a:r>
            <a:r>
              <a:rPr lang="en-US" dirty="0" smtClean="0"/>
              <a:t> </a:t>
            </a:r>
            <a:r>
              <a:rPr lang="en-US" dirty="0" err="1" smtClean="0"/>
              <a:t>după</a:t>
            </a:r>
            <a:r>
              <a:rPr lang="en-US" dirty="0" smtClean="0"/>
              <a:t> </a:t>
            </a:r>
            <a:r>
              <a:rPr lang="en-US" dirty="0" err="1" smtClean="0"/>
              <a:t>talie</a:t>
            </a:r>
            <a:r>
              <a:rPr lang="en-US" dirty="0" smtClean="0"/>
              <a:t> au de la </a:t>
            </a:r>
            <a:r>
              <a:rPr lang="en-US" dirty="0" err="1" smtClean="0"/>
              <a:t>mărimea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șoarece</a:t>
            </a:r>
            <a:r>
              <a:rPr lang="en-US" dirty="0" smtClean="0"/>
              <a:t> </a:t>
            </a:r>
            <a:r>
              <a:rPr lang="en-US" dirty="0" err="1" smtClean="0"/>
              <a:t>până</a:t>
            </a:r>
            <a:r>
              <a:rPr lang="en-US" dirty="0" smtClean="0"/>
              <a:t> la </a:t>
            </a:r>
            <a:r>
              <a:rPr lang="en-US" dirty="0" err="1" smtClean="0"/>
              <a:t>mărimea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șobolan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au </a:t>
            </a:r>
            <a:r>
              <a:rPr lang="en-US" dirty="0" err="1" smtClean="0"/>
              <a:t>în</a:t>
            </a:r>
            <a:r>
              <a:rPr lang="en-US" dirty="0" smtClean="0"/>
              <a:t> general o </a:t>
            </a:r>
            <a:r>
              <a:rPr lang="en-US" dirty="0" err="1" smtClean="0"/>
              <a:t>coadă</a:t>
            </a:r>
            <a:r>
              <a:rPr lang="en-US" dirty="0" smtClean="0"/>
              <a:t> </a:t>
            </a:r>
            <a:r>
              <a:rPr lang="en-US" dirty="0" err="1" smtClean="0"/>
              <a:t>scurtă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au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maxilarul</a:t>
            </a:r>
            <a:r>
              <a:rPr lang="en-US" dirty="0" smtClean="0"/>
              <a:t> inferior </a:t>
            </a:r>
            <a:r>
              <a:rPr lang="en-US" dirty="0" err="1" smtClean="0"/>
              <a:t>trei</a:t>
            </a:r>
            <a:r>
              <a:rPr lang="en-US" dirty="0" smtClean="0"/>
              <a:t> </a:t>
            </a:r>
            <a:r>
              <a:rPr lang="en-US" dirty="0" err="1" smtClean="0"/>
              <a:t>dinți</a:t>
            </a:r>
            <a:r>
              <a:rPr lang="en-US" dirty="0" smtClean="0"/>
              <a:t> </a:t>
            </a:r>
            <a:r>
              <a:rPr lang="en-US" dirty="0" err="1" smtClean="0"/>
              <a:t>tăioși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buzunare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ambele</a:t>
            </a:r>
            <a:r>
              <a:rPr lang="en-US" dirty="0" smtClean="0"/>
              <a:t> </a:t>
            </a:r>
            <a:r>
              <a:rPr lang="en-US" dirty="0" err="1" smtClean="0"/>
              <a:t>părți</a:t>
            </a:r>
            <a:r>
              <a:rPr lang="en-US" dirty="0" smtClean="0"/>
              <a:t> ale </a:t>
            </a:r>
            <a:r>
              <a:rPr lang="en-US" dirty="0" err="1" smtClean="0"/>
              <a:t>gurii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care </a:t>
            </a:r>
            <a:r>
              <a:rPr lang="en-US" dirty="0" err="1" smtClean="0"/>
              <a:t>își</a:t>
            </a:r>
            <a:r>
              <a:rPr lang="en-US" dirty="0" smtClean="0"/>
              <a:t> </a:t>
            </a:r>
            <a:r>
              <a:rPr lang="en-US" dirty="0" err="1" smtClean="0"/>
              <a:t>depozitează</a:t>
            </a:r>
            <a:r>
              <a:rPr lang="en-US" dirty="0" smtClean="0"/>
              <a:t> </a:t>
            </a:r>
            <a:r>
              <a:rPr lang="en-US" dirty="0" err="1" smtClean="0"/>
              <a:t>hrana</a:t>
            </a:r>
            <a:r>
              <a:rPr lang="en-US" dirty="0" smtClean="0"/>
              <a:t>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transporta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galeriile</a:t>
            </a:r>
            <a:r>
              <a:rPr lang="en-US" dirty="0" smtClean="0"/>
              <a:t> </a:t>
            </a:r>
            <a:r>
              <a:rPr lang="en-US" dirty="0" err="1" smtClean="0"/>
              <a:t>subterane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36" y="2145982"/>
            <a:ext cx="2619375" cy="17430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36" y="4344351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187036" y="6311900"/>
            <a:ext cx="17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&lt;- Return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19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.Papagalii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3425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err="1" smtClean="0"/>
              <a:t>Papagalul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un </a:t>
            </a:r>
            <a:r>
              <a:rPr lang="en-US" dirty="0" err="1" smtClean="0"/>
              <a:t>ordin</a:t>
            </a:r>
            <a:r>
              <a:rPr lang="en-US" dirty="0" smtClean="0"/>
              <a:t> de </a:t>
            </a:r>
            <a:r>
              <a:rPr lang="en-US" dirty="0" err="1" smtClean="0"/>
              <a:t>păsări</a:t>
            </a:r>
            <a:r>
              <a:rPr lang="en-US" dirty="0" smtClean="0"/>
              <a:t> </a:t>
            </a:r>
            <a:r>
              <a:rPr lang="en-US" dirty="0" err="1" smtClean="0"/>
              <a:t>cunoscuți</a:t>
            </a:r>
            <a:r>
              <a:rPr lang="en-US" dirty="0" smtClean="0"/>
              <a:t> sub </a:t>
            </a:r>
            <a:r>
              <a:rPr lang="en-US" dirty="0" err="1" smtClean="0"/>
              <a:t>numele</a:t>
            </a:r>
            <a:r>
              <a:rPr lang="en-US" dirty="0" smtClean="0"/>
              <a:t> de </a:t>
            </a:r>
            <a:r>
              <a:rPr lang="en-US" dirty="0" err="1" smtClean="0"/>
              <a:t>papagali</a:t>
            </a:r>
            <a:r>
              <a:rPr lang="en-US" dirty="0" smtClean="0"/>
              <a:t>. Au un </a:t>
            </a:r>
            <a:r>
              <a:rPr lang="en-US" dirty="0" err="1" smtClean="0"/>
              <a:t>cioc</a:t>
            </a:r>
            <a:r>
              <a:rPr lang="en-US" dirty="0" smtClean="0"/>
              <a:t> a </a:t>
            </a:r>
            <a:r>
              <a:rPr lang="en-US" dirty="0" err="1" smtClean="0"/>
              <a:t>cărui</a:t>
            </a:r>
            <a:r>
              <a:rPr lang="en-US" dirty="0" smtClean="0"/>
              <a:t> </a:t>
            </a:r>
            <a:r>
              <a:rPr lang="en-US" dirty="0" err="1" smtClean="0"/>
              <a:t>formă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curbată</a:t>
            </a:r>
            <a:r>
              <a:rPr lang="en-US" dirty="0" smtClean="0"/>
              <a:t>, </a:t>
            </a:r>
            <a:r>
              <a:rPr lang="en-US" dirty="0" err="1" smtClean="0"/>
              <a:t>mandibula</a:t>
            </a:r>
            <a:r>
              <a:rPr lang="en-US" dirty="0" smtClean="0"/>
              <a:t> </a:t>
            </a:r>
            <a:r>
              <a:rPr lang="en-US" dirty="0" err="1" smtClean="0"/>
              <a:t>superioară</a:t>
            </a:r>
            <a:r>
              <a:rPr lang="en-US" dirty="0" smtClean="0"/>
              <a:t> are o </a:t>
            </a:r>
            <a:r>
              <a:rPr lang="en-US" dirty="0" err="1" smtClean="0"/>
              <a:t>mică</a:t>
            </a:r>
            <a:r>
              <a:rPr lang="en-US" dirty="0" smtClean="0"/>
              <a:t> </a:t>
            </a:r>
            <a:r>
              <a:rPr lang="en-US" dirty="0" err="1" smtClean="0"/>
              <a:t>mobilitate</a:t>
            </a:r>
            <a:r>
              <a:rPr lang="en-US" dirty="0" smtClean="0"/>
              <a:t> </a:t>
            </a:r>
            <a:r>
              <a:rPr lang="en-US" dirty="0" err="1" smtClean="0"/>
              <a:t>unde</a:t>
            </a:r>
            <a:r>
              <a:rPr lang="en-US" dirty="0" smtClean="0"/>
              <a:t> se </a:t>
            </a:r>
            <a:r>
              <a:rPr lang="en-US" dirty="0" err="1" smtClean="0"/>
              <a:t>fixează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craniu</a:t>
            </a:r>
            <a:r>
              <a:rPr lang="en-US" dirty="0" smtClean="0"/>
              <a:t>. </a:t>
            </a:r>
            <a:r>
              <a:rPr lang="en-US" dirty="0" err="1" smtClean="0"/>
              <a:t>În</a:t>
            </a:r>
            <a:r>
              <a:rPr lang="en-US" dirty="0" smtClean="0"/>
              <a:t> plus </a:t>
            </a:r>
            <a:r>
              <a:rPr lang="en-US" dirty="0" err="1" smtClean="0"/>
              <a:t>papagalii</a:t>
            </a:r>
            <a:r>
              <a:rPr lang="en-US" dirty="0" smtClean="0"/>
              <a:t> au o mare capacitate </a:t>
            </a:r>
            <a:r>
              <a:rPr lang="en-US" dirty="0" err="1" smtClean="0"/>
              <a:t>craniană</a:t>
            </a:r>
            <a:r>
              <a:rPr lang="en-US" dirty="0" smtClean="0"/>
              <a:t>.</a:t>
            </a:r>
          </a:p>
          <a:p>
            <a:pPr algn="just"/>
            <a:r>
              <a:rPr lang="en-US" dirty="0" err="1" smtClean="0"/>
              <a:t>Papagalii</a:t>
            </a:r>
            <a:r>
              <a:rPr lang="en-US" dirty="0" smtClean="0"/>
              <a:t>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răspândiți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toată</a:t>
            </a:r>
            <a:r>
              <a:rPr lang="en-US" dirty="0" smtClean="0"/>
              <a:t> </a:t>
            </a:r>
            <a:r>
              <a:rPr lang="en-US" dirty="0" err="1" smtClean="0"/>
              <a:t>emisfera</a:t>
            </a:r>
            <a:r>
              <a:rPr lang="en-US" dirty="0" smtClean="0"/>
              <a:t> </a:t>
            </a:r>
            <a:r>
              <a:rPr lang="en-US" dirty="0" err="1" smtClean="0"/>
              <a:t>sudică</a:t>
            </a:r>
            <a:r>
              <a:rPr lang="en-US" dirty="0" smtClean="0"/>
              <a:t> a </a:t>
            </a:r>
            <a:r>
              <a:rPr lang="en-US" dirty="0" err="1" smtClean="0"/>
              <a:t>planetei</a:t>
            </a:r>
            <a:r>
              <a:rPr lang="en-US" dirty="0" smtClean="0"/>
              <a:t>, </a:t>
            </a:r>
            <a:r>
              <a:rPr lang="en-US" dirty="0" err="1" smtClean="0"/>
              <a:t>ocupând</a:t>
            </a:r>
            <a:r>
              <a:rPr lang="en-US" dirty="0" smtClean="0"/>
              <a:t> </a:t>
            </a:r>
            <a:r>
              <a:rPr lang="en-US" dirty="0" err="1" smtClean="0"/>
              <a:t>multe</a:t>
            </a:r>
            <a:r>
              <a:rPr lang="en-US" dirty="0" smtClean="0"/>
              <a:t> </a:t>
            </a:r>
            <a:r>
              <a:rPr lang="en-US" dirty="0" err="1" smtClean="0"/>
              <a:t>locuri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distincte</a:t>
            </a:r>
            <a:r>
              <a:rPr lang="en-US" dirty="0" smtClean="0"/>
              <a:t> </a:t>
            </a:r>
            <a:r>
              <a:rPr lang="en-US" dirty="0" err="1" smtClean="0"/>
              <a:t>medii</a:t>
            </a:r>
            <a:r>
              <a:rPr lang="en-US" dirty="0" smtClean="0"/>
              <a:t> de </a:t>
            </a:r>
            <a:r>
              <a:rPr lang="en-US" dirty="0" err="1" smtClean="0"/>
              <a:t>viață</a:t>
            </a:r>
            <a:r>
              <a:rPr lang="en-US" dirty="0" smtClean="0"/>
              <a:t>, de la </a:t>
            </a:r>
            <a:r>
              <a:rPr lang="en-US" dirty="0" err="1" smtClean="0"/>
              <a:t>umedele</a:t>
            </a:r>
            <a:r>
              <a:rPr lang="en-US" dirty="0" smtClean="0"/>
              <a:t> </a:t>
            </a:r>
            <a:r>
              <a:rPr lang="en-US" dirty="0" err="1" smtClean="0"/>
              <a:t>selve</a:t>
            </a:r>
            <a:r>
              <a:rPr lang="en-US" dirty="0" smtClean="0"/>
              <a:t> </a:t>
            </a:r>
            <a:r>
              <a:rPr lang="en-US" dirty="0" err="1" smtClean="0"/>
              <a:t>tropicale</a:t>
            </a:r>
            <a:r>
              <a:rPr lang="en-US" dirty="0" smtClean="0"/>
              <a:t> </a:t>
            </a:r>
            <a:r>
              <a:rPr lang="en-US" dirty="0" err="1" smtClean="0"/>
              <a:t>până</a:t>
            </a:r>
            <a:r>
              <a:rPr lang="en-US" dirty="0" smtClean="0"/>
              <a:t> la </a:t>
            </a:r>
            <a:r>
              <a:rPr lang="en-US" dirty="0" err="1" smtClean="0"/>
              <a:t>deșerturile</a:t>
            </a:r>
            <a:r>
              <a:rPr lang="en-US" dirty="0" smtClean="0"/>
              <a:t> din </a:t>
            </a:r>
            <a:r>
              <a:rPr lang="en-US" dirty="0" err="1" smtClean="0"/>
              <a:t>interiorul</a:t>
            </a:r>
            <a:r>
              <a:rPr lang="en-US" dirty="0" smtClean="0"/>
              <a:t> </a:t>
            </a:r>
            <a:r>
              <a:rPr lang="en-US" dirty="0" err="1" smtClean="0"/>
              <a:t>Australiei</a:t>
            </a:r>
            <a:r>
              <a:rPr lang="en-US" dirty="0" smtClean="0"/>
              <a:t>. Aria include India, </a:t>
            </a:r>
            <a:r>
              <a:rPr lang="en-US" dirty="0" err="1" smtClean="0"/>
              <a:t>sud-estul</a:t>
            </a:r>
            <a:r>
              <a:rPr lang="en-US" dirty="0" smtClean="0"/>
              <a:t> </a:t>
            </a:r>
            <a:r>
              <a:rPr lang="en-US" dirty="0" err="1" smtClean="0"/>
              <a:t>Asiei</a:t>
            </a:r>
            <a:r>
              <a:rPr lang="en-US" dirty="0" smtClean="0"/>
              <a:t>, Africa </a:t>
            </a:r>
            <a:r>
              <a:rPr lang="en-US" dirty="0" err="1" smtClean="0"/>
              <a:t>occidentală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o specie </a:t>
            </a:r>
            <a:r>
              <a:rPr lang="en-US" dirty="0" err="1" smtClean="0"/>
              <a:t>dispărută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Statele</a:t>
            </a:r>
            <a:r>
              <a:rPr lang="en-US" dirty="0" smtClean="0"/>
              <a:t> Unite (</a:t>
            </a:r>
            <a:r>
              <a:rPr lang="en-US" dirty="0" err="1" smtClean="0"/>
              <a:t>papagalul</a:t>
            </a:r>
            <a:r>
              <a:rPr lang="en-US" dirty="0" smtClean="0"/>
              <a:t> de Carolina) </a:t>
            </a:r>
            <a:r>
              <a:rPr lang="en-US" dirty="0" err="1" smtClean="0"/>
              <a:t>Conuropsis</a:t>
            </a:r>
            <a:r>
              <a:rPr lang="en-US" dirty="0" smtClean="0"/>
              <a:t> </a:t>
            </a:r>
            <a:r>
              <a:rPr lang="en-US" dirty="0" err="1" smtClean="0"/>
              <a:t>carolinensis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52" y="1690688"/>
            <a:ext cx="2847975" cy="1600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0" y="3909060"/>
            <a:ext cx="2667000" cy="1714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187036" y="6311900"/>
            <a:ext cx="1755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" action="ppaction://hlinkshowjump?jump=firstslide"/>
              </a:rPr>
              <a:t>&lt;- Return Home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86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556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PRIETENII FARA GRAI</vt:lpstr>
      <vt:lpstr>1. Cainii</vt:lpstr>
      <vt:lpstr>2. Pisicile</vt:lpstr>
      <vt:lpstr>3. Pestii</vt:lpstr>
      <vt:lpstr>4.Hamsterii</vt:lpstr>
      <vt:lpstr>5.Papagalii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PRIETENII FARA GRAI</dc:title>
  <dc:creator>DANIEL ȘTEFAN CHIRILĂ</dc:creator>
  <cp:lastModifiedBy>DANIEL ȘTEFAN CHIRILĂ</cp:lastModifiedBy>
  <cp:revision>6</cp:revision>
  <dcterms:created xsi:type="dcterms:W3CDTF">2023-01-11T13:38:14Z</dcterms:created>
  <dcterms:modified xsi:type="dcterms:W3CDTF">2023-01-11T14:04:33Z</dcterms:modified>
</cp:coreProperties>
</file>