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0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2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20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49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2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5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3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3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7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9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FD1343-2CBE-461B-9F8E-07CDC2CF27B1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3EA1BB-3FE3-4F35-BC07-8329D3194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2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dynow.t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042053" cy="2387600"/>
          </a:xfrm>
        </p:spPr>
        <p:txBody>
          <a:bodyPr/>
          <a:lstStyle/>
          <a:p>
            <a:r>
              <a:rPr lang="en-US" dirty="0" err="1" smtClean="0">
                <a:latin typeface="Arial Black" panose="020B0A04020102020204" pitchFamily="34" charset="0"/>
              </a:rPr>
              <a:t>DynoW</a:t>
            </a:r>
            <a:r>
              <a:rPr lang="en-US" dirty="0" smtClean="0">
                <a:latin typeface="Arial Black" panose="020B0A04020102020204" pitchFamily="34" charset="0"/>
              </a:rPr>
              <a:t> S.R.L.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042053" cy="40810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The sky is the limit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35" y="1498294"/>
            <a:ext cx="2511846" cy="2511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8236" y="4759286"/>
            <a:ext cx="3459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Contact:</a:t>
            </a:r>
          </a:p>
          <a:p>
            <a:r>
              <a:rPr lang="en-US" dirty="0" err="1" smtClean="0"/>
              <a:t>Adress</a:t>
            </a:r>
            <a:r>
              <a:rPr lang="en-US" dirty="0" smtClean="0"/>
              <a:t>: </a:t>
            </a:r>
            <a:r>
              <a:rPr lang="en-US" dirty="0" err="1" smtClean="0"/>
              <a:t>Aleea</a:t>
            </a:r>
            <a:r>
              <a:rPr lang="en-US" dirty="0" smtClean="0"/>
              <a:t> </a:t>
            </a:r>
            <a:r>
              <a:rPr lang="en-US" dirty="0" err="1" smtClean="0"/>
              <a:t>Barajul</a:t>
            </a:r>
            <a:r>
              <a:rPr lang="en-US" dirty="0" smtClean="0"/>
              <a:t> </a:t>
            </a:r>
            <a:r>
              <a:rPr lang="en-US" dirty="0" err="1" smtClean="0"/>
              <a:t>Dunarii</a:t>
            </a:r>
            <a:r>
              <a:rPr lang="en-US" dirty="0" smtClean="0"/>
              <a:t> nr.3</a:t>
            </a:r>
          </a:p>
          <a:p>
            <a:r>
              <a:rPr lang="en-US" dirty="0" smtClean="0"/>
              <a:t>Phone </a:t>
            </a:r>
            <a:r>
              <a:rPr lang="en-US" dirty="0" err="1" smtClean="0"/>
              <a:t>nr</a:t>
            </a:r>
            <a:r>
              <a:rPr lang="en-US" dirty="0" smtClean="0"/>
              <a:t>: 0799525073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contact@dynow.tk</a:t>
            </a:r>
            <a:endParaRPr lang="en-US" dirty="0" smtClean="0"/>
          </a:p>
          <a:p>
            <a:r>
              <a:rPr lang="en-US" dirty="0" smtClean="0"/>
              <a:t>Site: dynow.tk</a:t>
            </a:r>
          </a:p>
        </p:txBody>
      </p:sp>
    </p:spTree>
    <p:extLst>
      <p:ext uri="{BB962C8B-B14F-4D97-AF65-F5344CB8AC3E}">
        <p14:creationId xmlns:p14="http://schemas.microsoft.com/office/powerpoint/2010/main" val="310164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Descrierea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5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companiei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DynoW</a:t>
            </a:r>
            <a:r>
              <a:rPr lang="en-US" sz="3200" dirty="0" smtClean="0"/>
              <a:t> S.R.L. </a:t>
            </a:r>
            <a:r>
              <a:rPr lang="en-US" sz="3200" dirty="0" err="1" smtClean="0"/>
              <a:t>este</a:t>
            </a:r>
            <a:r>
              <a:rPr lang="en-US" sz="3200" dirty="0" smtClean="0"/>
              <a:t> o firma </a:t>
            </a:r>
            <a:r>
              <a:rPr lang="en-US" sz="3200" dirty="0" err="1" smtClean="0"/>
              <a:t>ce</a:t>
            </a:r>
            <a:r>
              <a:rPr lang="en-US" sz="3200" dirty="0" smtClean="0"/>
              <a:t> se </a:t>
            </a:r>
            <a:r>
              <a:rPr lang="en-US" sz="3200" dirty="0" err="1" smtClean="0"/>
              <a:t>specializeaza</a:t>
            </a:r>
            <a:r>
              <a:rPr lang="en-US" sz="3200" dirty="0" smtClean="0"/>
              <a:t> in traveling cu multiple </a:t>
            </a:r>
            <a:r>
              <a:rPr lang="en-US" sz="3200" dirty="0" err="1" smtClean="0"/>
              <a:t>locatii</a:t>
            </a:r>
            <a:r>
              <a:rPr lang="en-US" sz="3200" dirty="0"/>
              <a:t> </a:t>
            </a:r>
            <a:r>
              <a:rPr lang="en-US" sz="3200" dirty="0" smtClean="0"/>
              <a:t>de </a:t>
            </a:r>
            <a:r>
              <a:rPr lang="en-US" sz="3200" dirty="0" err="1" smtClean="0"/>
              <a:t>destinatie</a:t>
            </a:r>
            <a:r>
              <a:rPr lang="en-US" sz="3200" dirty="0" smtClean="0"/>
              <a:t> </a:t>
            </a:r>
            <a:r>
              <a:rPr lang="en-US" sz="3200" dirty="0" err="1" smtClean="0"/>
              <a:t>exotice</a:t>
            </a:r>
            <a:r>
              <a:rPr lang="en-US" sz="3200" dirty="0" smtClean="0"/>
              <a:t> </a:t>
            </a:r>
            <a:r>
              <a:rPr lang="en-US" sz="3200" dirty="0" err="1" smtClean="0"/>
              <a:t>precum</a:t>
            </a:r>
            <a:r>
              <a:rPr lang="en-US" sz="3200" dirty="0" smtClean="0"/>
              <a:t>: </a:t>
            </a:r>
            <a:r>
              <a:rPr lang="en-US" sz="3200" dirty="0" err="1" smtClean="0"/>
              <a:t>Spania</a:t>
            </a:r>
            <a:r>
              <a:rPr lang="en-US" sz="3200" dirty="0" smtClean="0"/>
              <a:t>, Italia, </a:t>
            </a:r>
            <a:r>
              <a:rPr lang="en-US" sz="3200" dirty="0" err="1" smtClean="0"/>
              <a:t>Grecia</a:t>
            </a:r>
            <a:r>
              <a:rPr lang="en-US" sz="3200" dirty="0" smtClean="0"/>
              <a:t> etc. </a:t>
            </a:r>
            <a:r>
              <a:rPr lang="en-US" sz="3200" dirty="0" err="1" smtClean="0"/>
              <a:t>Aceasta</a:t>
            </a:r>
            <a:r>
              <a:rPr lang="en-US" sz="3200" dirty="0" smtClean="0"/>
              <a:t> </a:t>
            </a:r>
            <a:r>
              <a:rPr lang="en-US" sz="3200" dirty="0" err="1" smtClean="0"/>
              <a:t>ofera</a:t>
            </a:r>
            <a:r>
              <a:rPr lang="en-US" sz="3200" dirty="0" smtClean="0"/>
              <a:t> </a:t>
            </a:r>
            <a:r>
              <a:rPr lang="en-US" sz="3200" dirty="0" err="1" smtClean="0"/>
              <a:t>preturi</a:t>
            </a:r>
            <a:r>
              <a:rPr lang="en-US" sz="3200" dirty="0" smtClean="0"/>
              <a:t> attractive </a:t>
            </a:r>
            <a:r>
              <a:rPr lang="en-US" sz="3200" dirty="0" err="1" smtClean="0"/>
              <a:t>si</a:t>
            </a:r>
            <a:r>
              <a:rPr lang="en-US" sz="3200" dirty="0" smtClean="0"/>
              <a:t> </a:t>
            </a:r>
            <a:r>
              <a:rPr lang="en-US" sz="3200" dirty="0" err="1" smtClean="0"/>
              <a:t>experiente</a:t>
            </a:r>
            <a:r>
              <a:rPr lang="en-US" sz="3200" dirty="0" smtClean="0"/>
              <a:t> de </a:t>
            </a:r>
            <a:r>
              <a:rPr lang="en-US" sz="3200" dirty="0" err="1" smtClean="0"/>
              <a:t>neuitat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47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 err="1">
                <a:latin typeface="Bahnschrift Light" panose="020B0502040204020203" pitchFamily="34" charset="0"/>
              </a:rPr>
              <a:t>Grecia</a:t>
            </a:r>
            <a:endParaRPr lang="en-US" sz="7200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599"/>
            <a:ext cx="5896991" cy="4956673"/>
          </a:xfrm>
        </p:spPr>
        <p:txBody>
          <a:bodyPr>
            <a:normAutofit/>
          </a:bodyPr>
          <a:lstStyle/>
          <a:p>
            <a:r>
              <a:rPr lang="en-US" dirty="0" err="1"/>
              <a:t>Grecia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țară</a:t>
            </a:r>
            <a:r>
              <a:rPr lang="en-US" dirty="0"/>
              <a:t> din </a:t>
            </a:r>
            <a:r>
              <a:rPr lang="en-US" dirty="0" err="1"/>
              <a:t>sud-estul</a:t>
            </a:r>
            <a:r>
              <a:rPr lang="en-US" dirty="0"/>
              <a:t> </a:t>
            </a:r>
            <a:r>
              <a:rPr lang="en-US" dirty="0" err="1"/>
              <a:t>Europei</a:t>
            </a:r>
            <a:r>
              <a:rPr lang="en-US" dirty="0"/>
              <a:t>, cu mii de </a:t>
            </a:r>
            <a:r>
              <a:rPr lang="en-US" dirty="0" err="1"/>
              <a:t>insule</a:t>
            </a:r>
            <a:r>
              <a:rPr lang="en-US" dirty="0"/>
              <a:t> de-a </a:t>
            </a:r>
            <a:r>
              <a:rPr lang="en-US" dirty="0" err="1"/>
              <a:t>lungul</a:t>
            </a:r>
            <a:r>
              <a:rPr lang="en-US" dirty="0"/>
              <a:t> </a:t>
            </a:r>
            <a:r>
              <a:rPr lang="en-US" dirty="0" err="1"/>
              <a:t>Mării</a:t>
            </a:r>
            <a:r>
              <a:rPr lang="en-US" dirty="0"/>
              <a:t> </a:t>
            </a:r>
            <a:r>
              <a:rPr lang="en-US" dirty="0" err="1"/>
              <a:t>Egee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Ionică</a:t>
            </a:r>
            <a:r>
              <a:rPr lang="en-US" dirty="0"/>
              <a:t>. Influent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vremurile</a:t>
            </a:r>
            <a:r>
              <a:rPr lang="en-US" dirty="0"/>
              <a:t> </a:t>
            </a:r>
            <a:r>
              <a:rPr lang="en-US" dirty="0" err="1"/>
              <a:t>străvechi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adesea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</a:t>
            </a:r>
            <a:r>
              <a:rPr lang="en-US" dirty="0" err="1"/>
              <a:t>leagănul</a:t>
            </a:r>
            <a:r>
              <a:rPr lang="en-US" dirty="0"/>
              <a:t> </a:t>
            </a:r>
            <a:r>
              <a:rPr lang="en-US" dirty="0" err="1"/>
              <a:t>civilizației</a:t>
            </a:r>
            <a:r>
              <a:rPr lang="en-US" dirty="0"/>
              <a:t> </a:t>
            </a:r>
            <a:r>
              <a:rPr lang="en-US" dirty="0" err="1"/>
              <a:t>occidentale</a:t>
            </a:r>
            <a:r>
              <a:rPr lang="en-US" dirty="0"/>
              <a:t>. </a:t>
            </a:r>
            <a:r>
              <a:rPr lang="en-US" dirty="0" err="1"/>
              <a:t>Atena</a:t>
            </a:r>
            <a:r>
              <a:rPr lang="en-US" dirty="0"/>
              <a:t>, </a:t>
            </a:r>
            <a:r>
              <a:rPr lang="en-US" dirty="0" err="1"/>
              <a:t>capitala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, </a:t>
            </a:r>
            <a:r>
              <a:rPr lang="en-US" dirty="0" err="1"/>
              <a:t>păstrează</a:t>
            </a:r>
            <a:r>
              <a:rPr lang="en-US" dirty="0"/>
              <a:t> </a:t>
            </a:r>
            <a:r>
              <a:rPr lang="en-US" dirty="0" err="1"/>
              <a:t>repere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secolul</a:t>
            </a:r>
            <a:r>
              <a:rPr lang="en-US" dirty="0"/>
              <a:t> al V-lea </a:t>
            </a:r>
            <a:r>
              <a:rPr lang="en-US" dirty="0" err="1"/>
              <a:t>î.Hr</a:t>
            </a:r>
            <a:r>
              <a:rPr lang="en-US" dirty="0"/>
              <a:t>. </a:t>
            </a:r>
            <a:r>
              <a:rPr lang="en-US" dirty="0" err="1"/>
              <a:t>Cetatea</a:t>
            </a:r>
            <a:r>
              <a:rPr lang="en-US" dirty="0"/>
              <a:t> </a:t>
            </a:r>
            <a:r>
              <a:rPr lang="en-US" dirty="0" err="1"/>
              <a:t>Acropolei</a:t>
            </a:r>
            <a:r>
              <a:rPr lang="en-US" dirty="0"/>
              <a:t> cu </a:t>
            </a:r>
            <a:r>
              <a:rPr lang="en-US" dirty="0" err="1"/>
              <a:t>templul</a:t>
            </a:r>
            <a:r>
              <a:rPr lang="en-US" dirty="0"/>
              <a:t> </a:t>
            </a:r>
            <a:r>
              <a:rPr lang="en-US" dirty="0" err="1"/>
              <a:t>Partenon</a:t>
            </a:r>
            <a:r>
              <a:rPr lang="en-US" dirty="0"/>
              <a:t>. </a:t>
            </a:r>
            <a:r>
              <a:rPr lang="en-US" dirty="0" err="1"/>
              <a:t>Grecia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cunoscută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plajele</a:t>
            </a:r>
            <a:r>
              <a:rPr lang="en-US" dirty="0"/>
              <a:t> sale, de la </a:t>
            </a:r>
            <a:r>
              <a:rPr lang="en-US" dirty="0" err="1"/>
              <a:t>nisipurile</a:t>
            </a:r>
            <a:r>
              <a:rPr lang="en-US" dirty="0"/>
              <a:t> </a:t>
            </a:r>
            <a:r>
              <a:rPr lang="en-US" dirty="0" err="1"/>
              <a:t>negre</a:t>
            </a:r>
            <a:r>
              <a:rPr lang="en-US" dirty="0"/>
              <a:t> din Santorini </a:t>
            </a:r>
            <a:r>
              <a:rPr lang="en-US" dirty="0" err="1"/>
              <a:t>până</a:t>
            </a:r>
            <a:r>
              <a:rPr lang="en-US" dirty="0"/>
              <a:t> la </a:t>
            </a:r>
            <a:r>
              <a:rPr lang="en-US" dirty="0" err="1"/>
              <a:t>stațiunile</a:t>
            </a:r>
            <a:r>
              <a:rPr lang="en-US" dirty="0"/>
              <a:t> de </a:t>
            </a:r>
            <a:r>
              <a:rPr lang="en-US" dirty="0" err="1"/>
              <a:t>petrecere</a:t>
            </a:r>
            <a:r>
              <a:rPr lang="en-US" dirty="0"/>
              <a:t> din Mykonos.</a:t>
            </a:r>
          </a:p>
        </p:txBody>
      </p:sp>
      <p:pic>
        <p:nvPicPr>
          <p:cNvPr id="1028" name="Picture 4" descr="Grecia își redeschide sectorul turistic în luna mai. Ce condiții trebuie să  întrunească turiștii pentru o vacanță în țara elenă | Digi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01" y="2805699"/>
            <a:ext cx="4476290" cy="252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2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 err="1">
                <a:latin typeface="Bahnschrift Light" panose="020B0502040204020203" pitchFamily="34" charset="0"/>
              </a:rPr>
              <a:t>Spania</a:t>
            </a:r>
            <a:endParaRPr lang="en-US" sz="7200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599"/>
            <a:ext cx="5566485" cy="4736337"/>
          </a:xfrm>
        </p:spPr>
        <p:txBody>
          <a:bodyPr>
            <a:normAutofit/>
          </a:bodyPr>
          <a:lstStyle/>
          <a:p>
            <a:r>
              <a:rPr lang="en-US" dirty="0" err="1"/>
              <a:t>Spania</a:t>
            </a:r>
            <a:r>
              <a:rPr lang="en-US" dirty="0"/>
              <a:t>, o </a:t>
            </a:r>
            <a:r>
              <a:rPr lang="en-US" dirty="0" err="1"/>
              <a:t>țară</a:t>
            </a:r>
            <a:r>
              <a:rPr lang="en-US" dirty="0"/>
              <a:t> din Peninsula </a:t>
            </a:r>
            <a:r>
              <a:rPr lang="en-US" dirty="0" err="1"/>
              <a:t>Iberică</a:t>
            </a:r>
            <a:r>
              <a:rPr lang="en-US" dirty="0"/>
              <a:t> a </a:t>
            </a:r>
            <a:r>
              <a:rPr lang="en-US" dirty="0" err="1"/>
              <a:t>Europei</a:t>
            </a:r>
            <a:r>
              <a:rPr lang="en-US" dirty="0"/>
              <a:t>, include 17 </a:t>
            </a:r>
            <a:r>
              <a:rPr lang="en-US" dirty="0" err="1"/>
              <a:t>regiuni</a:t>
            </a:r>
            <a:r>
              <a:rPr lang="en-US" dirty="0"/>
              <a:t> </a:t>
            </a:r>
            <a:r>
              <a:rPr lang="en-US" dirty="0" err="1"/>
              <a:t>autonome</a:t>
            </a:r>
            <a:r>
              <a:rPr lang="en-US" dirty="0"/>
              <a:t> cu </a:t>
            </a:r>
            <a:r>
              <a:rPr lang="en-US" dirty="0" err="1"/>
              <a:t>geografie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culturi</a:t>
            </a:r>
            <a:r>
              <a:rPr lang="en-US" dirty="0"/>
              <a:t> diverse. </a:t>
            </a:r>
            <a:r>
              <a:rPr lang="en-US" dirty="0" err="1"/>
              <a:t>Capitala</a:t>
            </a:r>
            <a:r>
              <a:rPr lang="en-US" dirty="0"/>
              <a:t> Madrid </a:t>
            </a:r>
            <a:r>
              <a:rPr lang="en-US" dirty="0" err="1"/>
              <a:t>găzduiește</a:t>
            </a:r>
            <a:r>
              <a:rPr lang="en-US" dirty="0"/>
              <a:t> </a:t>
            </a:r>
            <a:r>
              <a:rPr lang="en-US" dirty="0" err="1"/>
              <a:t>Palatul</a:t>
            </a:r>
            <a:r>
              <a:rPr lang="en-US" dirty="0"/>
              <a:t> Regal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Muzeul</a:t>
            </a:r>
            <a:r>
              <a:rPr lang="en-US" dirty="0"/>
              <a:t> Prado, care </a:t>
            </a:r>
            <a:r>
              <a:rPr lang="en-US" dirty="0" err="1"/>
              <a:t>găzduiesc</a:t>
            </a:r>
            <a:r>
              <a:rPr lang="en-US" dirty="0"/>
              <a:t> </a:t>
            </a:r>
            <a:r>
              <a:rPr lang="en-US" dirty="0" err="1"/>
              <a:t>lucrări</a:t>
            </a:r>
            <a:r>
              <a:rPr lang="en-US" dirty="0"/>
              <a:t> ale </a:t>
            </a:r>
            <a:r>
              <a:rPr lang="en-US" dirty="0" err="1"/>
              <a:t>maeștrilor</a:t>
            </a:r>
            <a:r>
              <a:rPr lang="en-US" dirty="0"/>
              <a:t> </a:t>
            </a:r>
            <a:r>
              <a:rPr lang="en-US" dirty="0" err="1"/>
              <a:t>europeni</a:t>
            </a:r>
            <a:r>
              <a:rPr lang="en-US" dirty="0"/>
              <a:t>. Segovia are un </a:t>
            </a:r>
            <a:r>
              <a:rPr lang="en-US" dirty="0" err="1"/>
              <a:t>castel</a:t>
            </a:r>
            <a:r>
              <a:rPr lang="en-US" dirty="0"/>
              <a:t> medieval (</a:t>
            </a:r>
            <a:r>
              <a:rPr lang="en-US" dirty="0" err="1"/>
              <a:t>Alcázar</a:t>
            </a:r>
            <a:r>
              <a:rPr lang="en-US" dirty="0"/>
              <a:t>) </a:t>
            </a:r>
            <a:r>
              <a:rPr lang="en-US" dirty="0" err="1"/>
              <a:t>și</a:t>
            </a:r>
            <a:r>
              <a:rPr lang="en-US" dirty="0"/>
              <a:t> un </a:t>
            </a:r>
            <a:r>
              <a:rPr lang="en-US" dirty="0" err="1"/>
              <a:t>apeduct</a:t>
            </a:r>
            <a:r>
              <a:rPr lang="en-US" dirty="0"/>
              <a:t> roman intact. </a:t>
            </a:r>
            <a:r>
              <a:rPr lang="en-US" dirty="0" err="1"/>
              <a:t>Capitala</a:t>
            </a:r>
            <a:r>
              <a:rPr lang="en-US" dirty="0"/>
              <a:t> </a:t>
            </a:r>
            <a:r>
              <a:rPr lang="en-US" dirty="0" err="1"/>
              <a:t>Cataloniei</a:t>
            </a:r>
            <a:r>
              <a:rPr lang="en-US" dirty="0"/>
              <a:t>, Barcelona, ​​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definită</a:t>
            </a:r>
            <a:r>
              <a:rPr lang="en-US" dirty="0"/>
              <a:t> de </a:t>
            </a:r>
            <a:r>
              <a:rPr lang="en-US" dirty="0" err="1"/>
              <a:t>reperele</a:t>
            </a:r>
            <a:r>
              <a:rPr lang="en-US" dirty="0"/>
              <a:t> </a:t>
            </a:r>
            <a:r>
              <a:rPr lang="en-US" dirty="0" err="1"/>
              <a:t>moderniste</a:t>
            </a:r>
            <a:r>
              <a:rPr lang="en-US" dirty="0"/>
              <a:t> </a:t>
            </a:r>
            <a:r>
              <a:rPr lang="en-US" dirty="0" err="1"/>
              <a:t>capricioase</a:t>
            </a:r>
            <a:r>
              <a:rPr lang="en-US" dirty="0"/>
              <a:t> ale </a:t>
            </a:r>
            <a:r>
              <a:rPr lang="en-US" dirty="0" err="1"/>
              <a:t>lui</a:t>
            </a:r>
            <a:r>
              <a:rPr lang="en-US" dirty="0"/>
              <a:t> Antoni </a:t>
            </a:r>
            <a:r>
              <a:rPr lang="en-US" dirty="0" err="1"/>
              <a:t>Gaudí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biserica</a:t>
            </a:r>
            <a:r>
              <a:rPr lang="en-US" dirty="0"/>
              <a:t> </a:t>
            </a:r>
            <a:r>
              <a:rPr lang="en-US" dirty="0" err="1"/>
              <a:t>Sagrada</a:t>
            </a:r>
            <a:r>
              <a:rPr lang="en-US" dirty="0"/>
              <a:t> </a:t>
            </a:r>
            <a:r>
              <a:rPr lang="en-US" dirty="0" err="1"/>
              <a:t>Família</a:t>
            </a:r>
            <a:r>
              <a:rPr lang="en-US" dirty="0"/>
              <a:t>.</a:t>
            </a:r>
          </a:p>
        </p:txBody>
      </p:sp>
      <p:pic>
        <p:nvPicPr>
          <p:cNvPr id="2050" name="Picture 2" descr="Marele Tur al Spaniei Circuite Spania Spania - Karpaten.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909" y="2460434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9344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Bahnschrift Light" panose="020B0502040204020203" pitchFamily="34" charset="0"/>
              </a:rPr>
              <a:t>Italia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600"/>
            <a:ext cx="5819873" cy="4967690"/>
          </a:xfrm>
        </p:spPr>
        <p:txBody>
          <a:bodyPr>
            <a:normAutofit/>
          </a:bodyPr>
          <a:lstStyle/>
          <a:p>
            <a:r>
              <a:rPr lang="en-US" dirty="0"/>
              <a:t>Italia, o </a:t>
            </a:r>
            <a:r>
              <a:rPr lang="en-US" dirty="0" err="1"/>
              <a:t>țară</a:t>
            </a:r>
            <a:r>
              <a:rPr lang="en-US" dirty="0"/>
              <a:t> </a:t>
            </a:r>
            <a:r>
              <a:rPr lang="en-US" dirty="0" err="1"/>
              <a:t>europeană</a:t>
            </a:r>
            <a:r>
              <a:rPr lang="en-US" dirty="0"/>
              <a:t> cu o </a:t>
            </a:r>
            <a:r>
              <a:rPr lang="en-US" dirty="0" err="1"/>
              <a:t>lungă</a:t>
            </a:r>
            <a:r>
              <a:rPr lang="en-US" dirty="0"/>
              <a:t> </a:t>
            </a:r>
            <a:r>
              <a:rPr lang="en-US" dirty="0" err="1"/>
              <a:t>coastă</a:t>
            </a:r>
            <a:r>
              <a:rPr lang="en-US" dirty="0"/>
              <a:t> </a:t>
            </a:r>
            <a:r>
              <a:rPr lang="en-US" dirty="0" err="1"/>
              <a:t>mediteraneană</a:t>
            </a:r>
            <a:r>
              <a:rPr lang="en-US" dirty="0"/>
              <a:t>, a </a:t>
            </a:r>
            <a:r>
              <a:rPr lang="en-US" dirty="0" err="1"/>
              <a:t>lăsat</a:t>
            </a:r>
            <a:r>
              <a:rPr lang="en-US" dirty="0"/>
              <a:t> o </a:t>
            </a:r>
            <a:r>
              <a:rPr lang="en-US" dirty="0" err="1"/>
              <a:t>amprentă</a:t>
            </a:r>
            <a:r>
              <a:rPr lang="en-US" dirty="0"/>
              <a:t> </a:t>
            </a:r>
            <a:r>
              <a:rPr lang="en-US" dirty="0" err="1"/>
              <a:t>puternică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culturii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bucătăriei</a:t>
            </a:r>
            <a:r>
              <a:rPr lang="en-US" dirty="0"/>
              <a:t> </a:t>
            </a:r>
            <a:r>
              <a:rPr lang="en-US" dirty="0" err="1"/>
              <a:t>occidentale</a:t>
            </a:r>
            <a:r>
              <a:rPr lang="en-US" dirty="0"/>
              <a:t>. </a:t>
            </a:r>
            <a:r>
              <a:rPr lang="en-US" dirty="0" err="1"/>
              <a:t>Capitala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, Roma, </a:t>
            </a:r>
            <a:r>
              <a:rPr lang="en-US" dirty="0" err="1"/>
              <a:t>găzduiește</a:t>
            </a:r>
            <a:r>
              <a:rPr lang="en-US" dirty="0"/>
              <a:t> </a:t>
            </a:r>
            <a:r>
              <a:rPr lang="en-US" dirty="0" err="1"/>
              <a:t>Vaticanul</a:t>
            </a:r>
            <a:r>
              <a:rPr lang="en-US" dirty="0"/>
              <a:t>, </a:t>
            </a:r>
            <a:r>
              <a:rPr lang="en-US" dirty="0" err="1"/>
              <a:t>precum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arta</a:t>
            </a:r>
            <a:r>
              <a:rPr lang="en-US" dirty="0"/>
              <a:t> de </a:t>
            </a:r>
            <a:r>
              <a:rPr lang="en-US" dirty="0" err="1"/>
              <a:t>referință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ruinele</a:t>
            </a:r>
            <a:r>
              <a:rPr lang="en-US" dirty="0"/>
              <a:t> </a:t>
            </a:r>
            <a:r>
              <a:rPr lang="en-US" dirty="0" err="1"/>
              <a:t>antice</a:t>
            </a:r>
            <a:r>
              <a:rPr lang="en-US" dirty="0"/>
              <a:t>.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orașe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includ</a:t>
            </a:r>
            <a:r>
              <a:rPr lang="en-US" dirty="0"/>
              <a:t> </a:t>
            </a:r>
            <a:r>
              <a:rPr lang="en-US" dirty="0" err="1"/>
              <a:t>Florența</a:t>
            </a:r>
            <a:r>
              <a:rPr lang="en-US" dirty="0"/>
              <a:t>, cu </a:t>
            </a:r>
            <a:r>
              <a:rPr lang="en-US" dirty="0" err="1"/>
              <a:t>capodopere</a:t>
            </a:r>
            <a:r>
              <a:rPr lang="en-US" dirty="0"/>
              <a:t> </a:t>
            </a:r>
            <a:r>
              <a:rPr lang="en-US" dirty="0" err="1"/>
              <a:t>renascentiste</a:t>
            </a:r>
            <a:r>
              <a:rPr lang="en-US" dirty="0"/>
              <a:t> </a:t>
            </a:r>
            <a:r>
              <a:rPr lang="en-US" dirty="0" err="1"/>
              <a:t>precum</a:t>
            </a:r>
            <a:r>
              <a:rPr lang="en-US" dirty="0"/>
              <a:t> „David” al </a:t>
            </a:r>
            <a:r>
              <a:rPr lang="en-US" dirty="0" err="1"/>
              <a:t>lui</a:t>
            </a:r>
            <a:r>
              <a:rPr lang="en-US" dirty="0"/>
              <a:t> Michelangelo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Domul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Brunelleschi; </a:t>
            </a:r>
            <a:r>
              <a:rPr lang="en-US" dirty="0" err="1"/>
              <a:t>Veneția</a:t>
            </a:r>
            <a:r>
              <a:rPr lang="en-US" dirty="0"/>
              <a:t>, </a:t>
            </a:r>
            <a:r>
              <a:rPr lang="en-US" dirty="0" err="1"/>
              <a:t>orașul</a:t>
            </a:r>
            <a:r>
              <a:rPr lang="en-US" dirty="0"/>
              <a:t> </a:t>
            </a:r>
            <a:r>
              <a:rPr lang="en-US" dirty="0" err="1"/>
              <a:t>canalelor</a:t>
            </a:r>
            <a:r>
              <a:rPr lang="en-US" dirty="0"/>
              <a:t>; </a:t>
            </a:r>
            <a:r>
              <a:rPr lang="en-US" dirty="0" err="1"/>
              <a:t>și</a:t>
            </a:r>
            <a:r>
              <a:rPr lang="en-US" dirty="0"/>
              <a:t> Milano, </a:t>
            </a:r>
            <a:r>
              <a:rPr lang="en-US" dirty="0" err="1"/>
              <a:t>capitala</a:t>
            </a:r>
            <a:r>
              <a:rPr lang="en-US" dirty="0"/>
              <a:t> </a:t>
            </a:r>
            <a:r>
              <a:rPr lang="en-US" dirty="0" err="1"/>
              <a:t>modei</a:t>
            </a:r>
            <a:r>
              <a:rPr lang="en-US" dirty="0"/>
              <a:t> a </a:t>
            </a:r>
            <a:r>
              <a:rPr lang="en-US" dirty="0" err="1"/>
              <a:t>Italiei</a:t>
            </a:r>
            <a:r>
              <a:rPr lang="en-US" dirty="0"/>
              <a:t>.</a:t>
            </a:r>
          </a:p>
        </p:txBody>
      </p:sp>
      <p:pic>
        <p:nvPicPr>
          <p:cNvPr id="3074" name="Picture 2" descr="Italia: cea mai sănătoasă ţară din Europa - Gustar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454" y="2834301"/>
            <a:ext cx="4206431" cy="28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 err="1">
                <a:latin typeface="Bahnschrift Light" panose="020B0502040204020203" pitchFamily="34" charset="0"/>
              </a:rPr>
              <a:t>Egipt</a:t>
            </a:r>
            <a:endParaRPr lang="en-US" sz="7200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599"/>
            <a:ext cx="5158861" cy="483548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Egiptul</a:t>
            </a:r>
            <a:r>
              <a:rPr lang="en-US" dirty="0"/>
              <a:t>, o </a:t>
            </a:r>
            <a:r>
              <a:rPr lang="en-US" dirty="0" err="1"/>
              <a:t>țară</a:t>
            </a:r>
            <a:r>
              <a:rPr lang="en-US" dirty="0"/>
              <a:t> care </a:t>
            </a:r>
            <a:r>
              <a:rPr lang="en-US" dirty="0" err="1"/>
              <a:t>leagă</a:t>
            </a:r>
            <a:r>
              <a:rPr lang="en-US" dirty="0"/>
              <a:t> </a:t>
            </a:r>
            <a:r>
              <a:rPr lang="en-US" dirty="0" err="1"/>
              <a:t>nord-estul</a:t>
            </a:r>
            <a:r>
              <a:rPr lang="en-US" dirty="0"/>
              <a:t> </a:t>
            </a:r>
            <a:r>
              <a:rPr lang="en-US" dirty="0" err="1"/>
              <a:t>Africii</a:t>
            </a:r>
            <a:r>
              <a:rPr lang="en-US" dirty="0"/>
              <a:t> de </a:t>
            </a:r>
            <a:r>
              <a:rPr lang="en-US" dirty="0" err="1"/>
              <a:t>Orientul</a:t>
            </a:r>
            <a:r>
              <a:rPr lang="en-US" dirty="0"/>
              <a:t> </a:t>
            </a:r>
            <a:r>
              <a:rPr lang="en-US" dirty="0" err="1"/>
              <a:t>Mijlociu</a:t>
            </a:r>
            <a:r>
              <a:rPr lang="en-US" dirty="0"/>
              <a:t>, </a:t>
            </a:r>
            <a:r>
              <a:rPr lang="en-US" dirty="0" err="1"/>
              <a:t>datează</a:t>
            </a:r>
            <a:r>
              <a:rPr lang="en-US" dirty="0"/>
              <a:t> de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vremea</a:t>
            </a:r>
            <a:r>
              <a:rPr lang="en-US" dirty="0"/>
              <a:t> </a:t>
            </a:r>
            <a:r>
              <a:rPr lang="en-US" dirty="0" err="1"/>
              <a:t>faraonilor</a:t>
            </a:r>
            <a:r>
              <a:rPr lang="en-US" dirty="0"/>
              <a:t>. </a:t>
            </a:r>
            <a:r>
              <a:rPr lang="en-US" dirty="0" err="1"/>
              <a:t>Monumente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 de </a:t>
            </a:r>
            <a:r>
              <a:rPr lang="en-US" dirty="0" err="1"/>
              <a:t>milenii</a:t>
            </a:r>
            <a:r>
              <a:rPr lang="en-US" dirty="0"/>
              <a:t> se </a:t>
            </a:r>
            <a:r>
              <a:rPr lang="en-US" dirty="0" err="1"/>
              <a:t>află</a:t>
            </a:r>
            <a:r>
              <a:rPr lang="en-US" dirty="0"/>
              <a:t> de-a </a:t>
            </a:r>
            <a:r>
              <a:rPr lang="en-US" dirty="0" err="1"/>
              <a:t>lungul</a:t>
            </a:r>
            <a:r>
              <a:rPr lang="en-US" dirty="0"/>
              <a:t> </a:t>
            </a:r>
            <a:r>
              <a:rPr lang="en-US" dirty="0" err="1"/>
              <a:t>văii</a:t>
            </a:r>
            <a:r>
              <a:rPr lang="en-US" dirty="0"/>
              <a:t> fertile a </a:t>
            </a:r>
            <a:r>
              <a:rPr lang="en-US" dirty="0" err="1"/>
              <a:t>râului</a:t>
            </a:r>
            <a:r>
              <a:rPr lang="en-US" dirty="0"/>
              <a:t> Nil,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piramidele</a:t>
            </a:r>
            <a:r>
              <a:rPr lang="en-US" dirty="0"/>
              <a:t> </a:t>
            </a:r>
            <a:r>
              <a:rPr lang="en-US" dirty="0" err="1"/>
              <a:t>colosale</a:t>
            </a:r>
            <a:r>
              <a:rPr lang="en-US" dirty="0"/>
              <a:t> din Giza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Marele</a:t>
            </a:r>
            <a:r>
              <a:rPr lang="en-US" dirty="0"/>
              <a:t> </a:t>
            </a:r>
            <a:r>
              <a:rPr lang="en-US" dirty="0" err="1"/>
              <a:t>Sfinx</a:t>
            </a:r>
            <a:r>
              <a:rPr lang="en-US" dirty="0"/>
              <a:t>, </a:t>
            </a:r>
            <a:r>
              <a:rPr lang="en-US" dirty="0" err="1"/>
              <a:t>precum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Templul</a:t>
            </a:r>
            <a:r>
              <a:rPr lang="en-US" dirty="0"/>
              <a:t> </a:t>
            </a:r>
            <a:r>
              <a:rPr lang="en-US" dirty="0" err="1"/>
              <a:t>Karnak</a:t>
            </a:r>
            <a:r>
              <a:rPr lang="en-US" dirty="0"/>
              <a:t> din Luxor, </a:t>
            </a:r>
            <a:r>
              <a:rPr lang="en-US" dirty="0" err="1"/>
              <a:t>mărginit</a:t>
            </a:r>
            <a:r>
              <a:rPr lang="en-US" dirty="0"/>
              <a:t> de </a:t>
            </a:r>
            <a:r>
              <a:rPr lang="en-US" dirty="0" err="1"/>
              <a:t>hieroglife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mormintele</a:t>
            </a:r>
            <a:r>
              <a:rPr lang="en-US" dirty="0"/>
              <a:t> din </a:t>
            </a:r>
            <a:r>
              <a:rPr lang="en-US" dirty="0" err="1"/>
              <a:t>Valea</a:t>
            </a:r>
            <a:r>
              <a:rPr lang="en-US" dirty="0"/>
              <a:t> </a:t>
            </a:r>
            <a:r>
              <a:rPr lang="en-US" dirty="0" err="1"/>
              <a:t>Regilor</a:t>
            </a:r>
            <a:r>
              <a:rPr lang="en-US" dirty="0"/>
              <a:t>. </a:t>
            </a:r>
            <a:r>
              <a:rPr lang="en-US" dirty="0" err="1"/>
              <a:t>Capitala</a:t>
            </a:r>
            <a:r>
              <a:rPr lang="en-US" dirty="0"/>
              <a:t>, Cairo, </a:t>
            </a:r>
            <a:r>
              <a:rPr lang="en-US" dirty="0" err="1"/>
              <a:t>găzduiește</a:t>
            </a:r>
            <a:r>
              <a:rPr lang="en-US" dirty="0"/>
              <a:t> </a:t>
            </a:r>
            <a:r>
              <a:rPr lang="en-US" dirty="0" err="1"/>
              <a:t>repere</a:t>
            </a:r>
            <a:r>
              <a:rPr lang="en-US" dirty="0"/>
              <a:t> </a:t>
            </a:r>
            <a:r>
              <a:rPr lang="en-US" dirty="0" err="1"/>
              <a:t>otomane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Moscheea</a:t>
            </a:r>
            <a:r>
              <a:rPr lang="en-US" dirty="0"/>
              <a:t> Muhammad Ali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Muzeul</a:t>
            </a:r>
            <a:r>
              <a:rPr lang="en-US" dirty="0"/>
              <a:t> </a:t>
            </a:r>
            <a:r>
              <a:rPr lang="en-US" dirty="0" err="1"/>
              <a:t>Egiptean</a:t>
            </a:r>
            <a:r>
              <a:rPr lang="en-US" dirty="0"/>
              <a:t>, un </a:t>
            </a:r>
            <a:r>
              <a:rPr lang="en-US" dirty="0" err="1"/>
              <a:t>depozit</a:t>
            </a:r>
            <a:r>
              <a:rPr lang="en-US" dirty="0"/>
              <a:t> de </a:t>
            </a:r>
            <a:r>
              <a:rPr lang="en-US" dirty="0" err="1"/>
              <a:t>antichități</a:t>
            </a:r>
            <a:r>
              <a:rPr lang="en-US" dirty="0"/>
              <a:t>.</a:t>
            </a:r>
          </a:p>
        </p:txBody>
      </p:sp>
      <p:pic>
        <p:nvPicPr>
          <p:cNvPr id="4098" name="Picture 2" descr="Iti surade ideea unei vacante in Egipt? Iata ce trebuie sa stii inainte de  a pasi pe taramul faraonilor - ChristianTour |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75" y="2438399"/>
            <a:ext cx="3926548" cy="261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amel PNG Free Pictures Download, Camel Cartoon - Free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0" y="5406294"/>
            <a:ext cx="1306050" cy="14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410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14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1.15274 0.00139 " pathEditMode="relative" rAng="0" ptsTypes="AA">
                                      <p:cBhvr>
                                        <p:cTn id="6" dur="475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Bahnschrift Light" panose="020B0502040204020203" pitchFamily="34" charset="0"/>
              </a:rPr>
              <a:t>Austria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752599"/>
            <a:ext cx="4134292" cy="4736336"/>
          </a:xfrm>
        </p:spPr>
        <p:txBody>
          <a:bodyPr/>
          <a:lstStyle/>
          <a:p>
            <a:r>
              <a:rPr lang="en-US" dirty="0"/>
              <a:t>Austria, </a:t>
            </a:r>
            <a:r>
              <a:rPr lang="en-US" dirty="0" err="1"/>
              <a:t>oficial</a:t>
            </a:r>
            <a:r>
              <a:rPr lang="en-US" dirty="0"/>
              <a:t> </a:t>
            </a:r>
            <a:r>
              <a:rPr lang="en-US" dirty="0" err="1"/>
              <a:t>Republica</a:t>
            </a:r>
            <a:r>
              <a:rPr lang="en-US" dirty="0"/>
              <a:t> Austria,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țară</a:t>
            </a:r>
            <a:r>
              <a:rPr lang="en-US" dirty="0"/>
              <a:t> din </a:t>
            </a:r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sud</a:t>
            </a:r>
            <a:r>
              <a:rPr lang="en-US" dirty="0"/>
              <a:t> a </a:t>
            </a:r>
            <a:r>
              <a:rPr lang="en-US" dirty="0" err="1"/>
              <a:t>Europei</a:t>
            </a:r>
            <a:r>
              <a:rPr lang="en-US" dirty="0"/>
              <a:t> Centrale, </a:t>
            </a:r>
            <a:r>
              <a:rPr lang="en-US" dirty="0" err="1"/>
              <a:t>situată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Alpii</a:t>
            </a:r>
            <a:r>
              <a:rPr lang="en-US" dirty="0"/>
              <a:t> de Est. Este o </a:t>
            </a:r>
            <a:r>
              <a:rPr lang="en-US" dirty="0" err="1"/>
              <a:t>federație</a:t>
            </a:r>
            <a:r>
              <a:rPr lang="en-US" dirty="0"/>
              <a:t> de </a:t>
            </a:r>
            <a:r>
              <a:rPr lang="en-US" dirty="0" err="1"/>
              <a:t>nouă</a:t>
            </a:r>
            <a:r>
              <a:rPr lang="en-US" dirty="0"/>
              <a:t> state, </a:t>
            </a:r>
            <a:r>
              <a:rPr lang="en-US" dirty="0" err="1"/>
              <a:t>dintre</a:t>
            </a:r>
            <a:r>
              <a:rPr lang="en-US" dirty="0"/>
              <a:t> care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capitala</a:t>
            </a:r>
            <a:r>
              <a:rPr lang="en-US" dirty="0"/>
              <a:t>, </a:t>
            </a:r>
            <a:r>
              <a:rPr lang="en-US" dirty="0" err="1"/>
              <a:t>Viena</a:t>
            </a:r>
            <a:r>
              <a:rPr lang="en-US" dirty="0"/>
              <a:t>,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populat</a:t>
            </a:r>
            <a:r>
              <a:rPr lang="en-US" dirty="0"/>
              <a:t> </a:t>
            </a:r>
            <a:r>
              <a:rPr lang="en-US" dirty="0" err="1"/>
              <a:t>oraș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stat.</a:t>
            </a:r>
          </a:p>
        </p:txBody>
      </p:sp>
      <p:pic>
        <p:nvPicPr>
          <p:cNvPr id="5122" name="Picture 2" descr="Austria | Facts, People, and Points of Interest | Britan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680" y="2266418"/>
            <a:ext cx="5560266" cy="370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05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 err="1">
                <a:latin typeface="Bahnschrift Light" panose="020B0502040204020203" pitchFamily="34" charset="0"/>
              </a:rPr>
              <a:t>Norvegia</a:t>
            </a:r>
            <a:endParaRPr lang="en-US" sz="7200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599"/>
            <a:ext cx="4795303" cy="461515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Norvegia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țară</a:t>
            </a:r>
            <a:r>
              <a:rPr lang="en-US" dirty="0"/>
              <a:t> </a:t>
            </a:r>
            <a:r>
              <a:rPr lang="en-US" dirty="0" err="1"/>
              <a:t>scandinavă</a:t>
            </a:r>
            <a:r>
              <a:rPr lang="en-US" dirty="0"/>
              <a:t> care </a:t>
            </a:r>
            <a:r>
              <a:rPr lang="en-US" dirty="0" err="1"/>
              <a:t>cuprinde</a:t>
            </a:r>
            <a:r>
              <a:rPr lang="en-US" dirty="0"/>
              <a:t> </a:t>
            </a:r>
            <a:r>
              <a:rPr lang="en-US" dirty="0" err="1"/>
              <a:t>munți</a:t>
            </a:r>
            <a:r>
              <a:rPr lang="en-US" dirty="0"/>
              <a:t>, </a:t>
            </a:r>
            <a:r>
              <a:rPr lang="en-US" dirty="0" err="1"/>
              <a:t>ghețari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fiorduri</a:t>
            </a:r>
            <a:r>
              <a:rPr lang="en-US" dirty="0"/>
              <a:t> de </a:t>
            </a:r>
            <a:r>
              <a:rPr lang="en-US" dirty="0" err="1"/>
              <a:t>coastă</a:t>
            </a:r>
            <a:r>
              <a:rPr lang="en-US" dirty="0"/>
              <a:t> </a:t>
            </a:r>
            <a:r>
              <a:rPr lang="en-US" dirty="0" err="1"/>
              <a:t>adânci</a:t>
            </a:r>
            <a:r>
              <a:rPr lang="en-US" dirty="0"/>
              <a:t>. Oslo, </a:t>
            </a:r>
            <a:r>
              <a:rPr lang="en-US" dirty="0" err="1"/>
              <a:t>capitala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oraș</a:t>
            </a:r>
            <a:r>
              <a:rPr lang="en-US" dirty="0"/>
              <a:t> al </a:t>
            </a:r>
            <a:r>
              <a:rPr lang="en-US" dirty="0" err="1"/>
              <a:t>spațiilor</a:t>
            </a:r>
            <a:r>
              <a:rPr lang="en-US" dirty="0"/>
              <a:t> </a:t>
            </a:r>
            <a:r>
              <a:rPr lang="en-US" dirty="0" err="1"/>
              <a:t>verzi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al </a:t>
            </a:r>
            <a:r>
              <a:rPr lang="en-US" dirty="0" err="1"/>
              <a:t>muzeelor</a:t>
            </a:r>
            <a:r>
              <a:rPr lang="en-US" dirty="0"/>
              <a:t>. Nave </a:t>
            </a:r>
            <a:r>
              <a:rPr lang="en-US" dirty="0" err="1"/>
              <a:t>vikinge</a:t>
            </a:r>
            <a:r>
              <a:rPr lang="en-US" dirty="0"/>
              <a:t> </a:t>
            </a:r>
            <a:r>
              <a:rPr lang="en-US" dirty="0" err="1"/>
              <a:t>conservate</a:t>
            </a:r>
            <a:r>
              <a:rPr lang="en-US" dirty="0"/>
              <a:t> din </a:t>
            </a:r>
            <a:r>
              <a:rPr lang="en-US" dirty="0" err="1"/>
              <a:t>secolul</a:t>
            </a:r>
            <a:r>
              <a:rPr lang="en-US" dirty="0"/>
              <a:t> al IX-lea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expuse</a:t>
            </a:r>
            <a:r>
              <a:rPr lang="en-US" dirty="0"/>
              <a:t> la </a:t>
            </a:r>
            <a:r>
              <a:rPr lang="en-US" dirty="0" err="1"/>
              <a:t>Muzeul</a:t>
            </a:r>
            <a:r>
              <a:rPr lang="en-US" dirty="0"/>
              <a:t> </a:t>
            </a:r>
            <a:r>
              <a:rPr lang="en-US" dirty="0" err="1"/>
              <a:t>Corăbiilor</a:t>
            </a:r>
            <a:r>
              <a:rPr lang="en-US" dirty="0"/>
              <a:t> </a:t>
            </a:r>
            <a:r>
              <a:rPr lang="en-US" dirty="0" err="1"/>
              <a:t>Vikinge</a:t>
            </a:r>
            <a:r>
              <a:rPr lang="en-US" dirty="0"/>
              <a:t> din Oslo. Bergen, cu case din </a:t>
            </a:r>
            <a:r>
              <a:rPr lang="en-US" dirty="0" err="1"/>
              <a:t>lemn</a:t>
            </a:r>
            <a:r>
              <a:rPr lang="en-US" dirty="0"/>
              <a:t> </a:t>
            </a:r>
            <a:r>
              <a:rPr lang="en-US" dirty="0" err="1"/>
              <a:t>colorate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punctul</a:t>
            </a:r>
            <a:r>
              <a:rPr lang="en-US" dirty="0"/>
              <a:t> de </a:t>
            </a:r>
            <a:r>
              <a:rPr lang="en-US" dirty="0" err="1"/>
              <a:t>plecare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croaziere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dramaticul</a:t>
            </a:r>
            <a:r>
              <a:rPr lang="en-US" dirty="0"/>
              <a:t> fiord </a:t>
            </a:r>
            <a:r>
              <a:rPr lang="en-US" dirty="0" err="1"/>
              <a:t>Sognefjord</a:t>
            </a:r>
            <a:r>
              <a:rPr lang="en-US" dirty="0"/>
              <a:t>. </a:t>
            </a:r>
            <a:r>
              <a:rPr lang="en-US" dirty="0" err="1"/>
              <a:t>Norvegia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cunoscută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pescuit</a:t>
            </a:r>
            <a:r>
              <a:rPr lang="en-US" dirty="0"/>
              <a:t>, </a:t>
            </a:r>
            <a:r>
              <a:rPr lang="en-US" dirty="0" err="1"/>
              <a:t>drumeții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schi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special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stațiunea</a:t>
            </a:r>
            <a:r>
              <a:rPr lang="en-US" dirty="0"/>
              <a:t> </a:t>
            </a:r>
            <a:r>
              <a:rPr lang="en-US" dirty="0" err="1"/>
              <a:t>olimpica</a:t>
            </a:r>
            <a:r>
              <a:rPr lang="en-US" dirty="0"/>
              <a:t> din Lillehammer.</a:t>
            </a:r>
          </a:p>
        </p:txBody>
      </p:sp>
      <p:pic>
        <p:nvPicPr>
          <p:cNvPr id="6148" name="Picture 4" descr="Ghiduri turistice Norvegia | DF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13" y="2666999"/>
            <a:ext cx="5614433" cy="280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518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502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 Rounded MT Bold</vt:lpstr>
      <vt:lpstr>Bahnschrift Light</vt:lpstr>
      <vt:lpstr>Calibri</vt:lpstr>
      <vt:lpstr>Corbel</vt:lpstr>
      <vt:lpstr>Parallax</vt:lpstr>
      <vt:lpstr>DynoW S.R.L.</vt:lpstr>
      <vt:lpstr>Descrierea companiei:</vt:lpstr>
      <vt:lpstr>Grecia</vt:lpstr>
      <vt:lpstr>Spania</vt:lpstr>
      <vt:lpstr>Italia</vt:lpstr>
      <vt:lpstr>Egipt</vt:lpstr>
      <vt:lpstr>Austria</vt:lpstr>
      <vt:lpstr>Norvegia</vt:lpstr>
    </vt:vector>
  </TitlesOfParts>
  <Company>Liceul Teoretic "Alexandru Ioan Cuza"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DynoW S.R.L.</dc:title>
  <dc:creator>DANIEL ȘTEFAN CHIRILĂ</dc:creator>
  <cp:lastModifiedBy>DANIEL ȘTEFAN CHIRILĂ</cp:lastModifiedBy>
  <cp:revision>7</cp:revision>
  <dcterms:created xsi:type="dcterms:W3CDTF">2023-01-25T13:33:31Z</dcterms:created>
  <dcterms:modified xsi:type="dcterms:W3CDTF">2023-02-01T13:33:28Z</dcterms:modified>
</cp:coreProperties>
</file>