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ȘTEFAN CHIRILĂ" initials="DȘC" lastIdx="1" clrIdx="0">
    <p:extLst>
      <p:ext uri="{19B8F6BF-5375-455C-9EA6-DF929625EA0E}">
        <p15:presenceInfo xmlns:p15="http://schemas.microsoft.com/office/powerpoint/2012/main" userId="S-1-5-21-2683645709-560352414-3082770511-47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Invata</a:t>
            </a:r>
            <a:r>
              <a:rPr lang="en-US" dirty="0" smtClean="0"/>
              <a:t> </a:t>
            </a:r>
            <a:r>
              <a:rPr lang="en-US" dirty="0" err="1" smtClean="0"/>
              <a:t>alfabetul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Danutz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98" y="4563714"/>
            <a:ext cx="2686050" cy="1704975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85" y="4658965"/>
            <a:ext cx="3028950" cy="1514475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72" y="4563714"/>
            <a:ext cx="1918855" cy="16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4" name="Pictur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03" y="4478186"/>
            <a:ext cx="2847975" cy="1600200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33" y="4406749"/>
            <a:ext cx="2619375" cy="1743075"/>
          </a:xfrm>
          <a:prstGeom prst="rect">
            <a:avLst/>
          </a:prstGeom>
        </p:spPr>
      </p:pic>
      <p:pic>
        <p:nvPicPr>
          <p:cNvPr id="6" name="Picture 5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30" y="4406749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4" name="Picture 3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4386261"/>
            <a:ext cx="2619375" cy="1743075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10" y="4386261"/>
            <a:ext cx="2362200" cy="1933575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90" y="4338635"/>
            <a:ext cx="2476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4" name="Picture 3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708" y="4405227"/>
            <a:ext cx="2741250" cy="1827500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4186236"/>
            <a:ext cx="2143125" cy="2143125"/>
          </a:xfrm>
          <a:prstGeom prst="rect">
            <a:avLst/>
          </a:prstGeom>
        </p:spPr>
      </p:pic>
      <p:pic>
        <p:nvPicPr>
          <p:cNvPr id="6" name="Picture 5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20" y="438626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4" name="Picture 3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4219575"/>
            <a:ext cx="2466975" cy="1847850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4255699"/>
            <a:ext cx="2857500" cy="1600200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15" y="4170803"/>
            <a:ext cx="1685096" cy="16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5" name="Picture 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0" y="4409324"/>
            <a:ext cx="3429000" cy="1333500"/>
          </a:xfrm>
          <a:prstGeom prst="rect">
            <a:avLst/>
          </a:prstGeom>
        </p:spPr>
      </p:pic>
      <p:pic>
        <p:nvPicPr>
          <p:cNvPr id="7" name="Picture 6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01" y="4249882"/>
            <a:ext cx="2857500" cy="1600200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78" y="4249882"/>
            <a:ext cx="1652385" cy="16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endParaRPr lang="en-US" dirty="0"/>
          </a:p>
        </p:txBody>
      </p:sp>
      <p:pic>
        <p:nvPicPr>
          <p:cNvPr id="4" name="Picture 3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82" y="4342663"/>
            <a:ext cx="2466975" cy="1847850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85" y="4490301"/>
            <a:ext cx="2952750" cy="1552575"/>
          </a:xfrm>
          <a:prstGeom prst="rect">
            <a:avLst/>
          </a:prstGeom>
        </p:spPr>
      </p:pic>
      <p:pic>
        <p:nvPicPr>
          <p:cNvPr id="6" name="Picture 5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6" y="434266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</a:t>
            </a:r>
            <a:r>
              <a:rPr lang="en-US" dirty="0" err="1" smtClean="0"/>
              <a:t>raspuns</a:t>
            </a:r>
            <a:r>
              <a:rPr lang="en-US" dirty="0" smtClean="0"/>
              <a:t> </a:t>
            </a:r>
            <a:r>
              <a:rPr lang="en-US" dirty="0" err="1" smtClean="0"/>
              <a:t>grEsit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12102" y="4317611"/>
            <a:ext cx="6135606" cy="13881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 </a:t>
            </a:r>
            <a:r>
              <a:rPr lang="en-US" sz="2800" dirty="0" err="1" smtClean="0"/>
              <a:t>incearca</a:t>
            </a:r>
            <a:r>
              <a:rPr lang="en-US" sz="2800" dirty="0" smtClean="0"/>
              <a:t> o data!</a:t>
            </a:r>
            <a:endParaRPr lang="en-US" sz="2800" dirty="0"/>
          </a:p>
        </p:txBody>
      </p:sp>
      <p:sp>
        <p:nvSpPr>
          <p:cNvPr id="3" name="Right Arrow 2">
            <a:hlinkClick r:id="" action="ppaction://hlinkshowjump?jump=lastslideviewed"/>
          </p:cNvPr>
          <p:cNvSpPr/>
          <p:nvPr/>
        </p:nvSpPr>
        <p:spPr>
          <a:xfrm>
            <a:off x="6463145" y="4208318"/>
            <a:ext cx="1028700" cy="6650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51</TotalTime>
  <Words>20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Invata alfabetul</vt:lpstr>
      <vt:lpstr>A</vt:lpstr>
      <vt:lpstr>B</vt:lpstr>
      <vt:lpstr>C</vt:lpstr>
      <vt:lpstr>D</vt:lpstr>
      <vt:lpstr>e</vt:lpstr>
      <vt:lpstr>f</vt:lpstr>
      <vt:lpstr>g</vt:lpstr>
      <vt:lpstr>Ai raspuns grEsit!</vt:lpstr>
    </vt:vector>
  </TitlesOfParts>
  <Company>Liceul Teoretic "Alexandru Ioan Cuza"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Invata alfabetul</dc:title>
  <dc:creator>DANIEL ȘTEFAN CHIRILĂ</dc:creator>
  <cp:lastModifiedBy>DANIEL ȘTEFAN CHIRILĂ</cp:lastModifiedBy>
  <cp:revision>6</cp:revision>
  <dcterms:created xsi:type="dcterms:W3CDTF">2023-02-01T13:36:50Z</dcterms:created>
  <dcterms:modified xsi:type="dcterms:W3CDTF">2023-02-08T13:51:24Z</dcterms:modified>
</cp:coreProperties>
</file>