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9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588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3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69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0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3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2571599-B393-498B-A464-7C83E94E226E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1EC70F-C3B8-4119-B253-311E5CBE4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93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9633" y="2493560"/>
            <a:ext cx="5360623" cy="1641490"/>
          </a:xfrm>
        </p:spPr>
        <p:txBody>
          <a:bodyPr/>
          <a:lstStyle/>
          <a:p>
            <a:r>
              <a:rPr lang="en-US" dirty="0" err="1" smtClean="0"/>
              <a:t>Judete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5052" y="3870645"/>
            <a:ext cx="6581661" cy="754025"/>
          </a:xfrm>
        </p:spPr>
        <p:txBody>
          <a:bodyPr/>
          <a:lstStyle/>
          <a:p>
            <a:r>
              <a:rPr lang="en-US" dirty="0" smtClean="0"/>
              <a:t>De </a:t>
            </a:r>
            <a:r>
              <a:rPr lang="en-US" dirty="0" err="1" smtClean="0"/>
              <a:t>Danutz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28" y="2493560"/>
            <a:ext cx="3296224" cy="235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6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Maramureș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Cimitirul</a:t>
            </a:r>
            <a:r>
              <a:rPr lang="en-US" dirty="0"/>
              <a:t> </a:t>
            </a:r>
            <a:r>
              <a:rPr lang="en-US" dirty="0" err="1"/>
              <a:t>Vesel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cimitir</a:t>
            </a:r>
            <a:r>
              <a:rPr lang="en-US" dirty="0"/>
              <a:t> din </a:t>
            </a:r>
            <a:r>
              <a:rPr lang="en-US" dirty="0" err="1"/>
              <a:t>localitatea</a:t>
            </a:r>
            <a:r>
              <a:rPr lang="en-US" dirty="0"/>
              <a:t> </a:t>
            </a:r>
            <a:r>
              <a:rPr lang="en-US" dirty="0" err="1"/>
              <a:t>Săpânța</a:t>
            </a:r>
            <a:r>
              <a:rPr lang="en-US" dirty="0"/>
              <a:t>, </a:t>
            </a:r>
            <a:r>
              <a:rPr lang="en-US" dirty="0" err="1"/>
              <a:t>județul</a:t>
            </a:r>
            <a:r>
              <a:rPr lang="en-US" dirty="0"/>
              <a:t> </a:t>
            </a:r>
            <a:r>
              <a:rPr lang="en-US" dirty="0" err="1"/>
              <a:t>Maramureș</a:t>
            </a:r>
            <a:r>
              <a:rPr lang="en-US" dirty="0"/>
              <a:t>, </a:t>
            </a:r>
            <a:r>
              <a:rPr lang="en-US" dirty="0" err="1"/>
              <a:t>faimos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crucile</a:t>
            </a:r>
            <a:r>
              <a:rPr lang="en-US" dirty="0"/>
              <a:t> </a:t>
            </a:r>
            <a:r>
              <a:rPr lang="en-US" dirty="0" err="1"/>
              <a:t>mormintelor</a:t>
            </a:r>
            <a:r>
              <a:rPr lang="en-US" dirty="0"/>
              <a:t> </a:t>
            </a:r>
            <a:r>
              <a:rPr lang="en-US" dirty="0" err="1"/>
              <a:t>viu</a:t>
            </a:r>
            <a:r>
              <a:rPr lang="en-US" dirty="0"/>
              <a:t> </a:t>
            </a:r>
            <a:r>
              <a:rPr lang="en-US" dirty="0" err="1"/>
              <a:t>colorate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picturile</a:t>
            </a:r>
            <a:r>
              <a:rPr lang="en-US" dirty="0"/>
              <a:t> naive </a:t>
            </a:r>
            <a:r>
              <a:rPr lang="en-US" dirty="0" err="1"/>
              <a:t>reprezentând</a:t>
            </a:r>
            <a:r>
              <a:rPr lang="en-US" dirty="0"/>
              <a:t> scene din </a:t>
            </a:r>
            <a:r>
              <a:rPr lang="en-US" dirty="0" err="1"/>
              <a:t>viața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ocupația</a:t>
            </a:r>
            <a:r>
              <a:rPr lang="en-US" dirty="0"/>
              <a:t> </a:t>
            </a:r>
            <a:r>
              <a:rPr lang="en-US" dirty="0" err="1"/>
              <a:t>persoanelor</a:t>
            </a:r>
            <a:r>
              <a:rPr lang="en-US" dirty="0"/>
              <a:t> </a:t>
            </a:r>
            <a:r>
              <a:rPr lang="en-US" dirty="0" err="1"/>
              <a:t>înhumate</a:t>
            </a:r>
            <a:r>
              <a:rPr lang="en-US" dirty="0"/>
              <a:t>.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cruci</a:t>
            </a:r>
            <a:r>
              <a:rPr lang="en-US" dirty="0"/>
              <a:t> </a:t>
            </a:r>
            <a:r>
              <a:rPr lang="en-US" dirty="0" err="1"/>
              <a:t>există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versuri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amintite</a:t>
            </a:r>
            <a:r>
              <a:rPr lang="en-US" dirty="0"/>
              <a:t>, </a:t>
            </a:r>
            <a:r>
              <a:rPr lang="en-US" dirty="0" err="1"/>
              <a:t>deseori</a:t>
            </a:r>
            <a:r>
              <a:rPr lang="en-US" dirty="0"/>
              <a:t> cu </a:t>
            </a:r>
            <a:r>
              <a:rPr lang="en-US" dirty="0" err="1"/>
              <a:t>nuanțe</a:t>
            </a:r>
            <a:r>
              <a:rPr lang="en-US" dirty="0"/>
              <a:t> </a:t>
            </a:r>
            <a:r>
              <a:rPr lang="en-US" dirty="0" err="1"/>
              <a:t>umoristice</a:t>
            </a:r>
            <a:r>
              <a:rPr lang="en-US" dirty="0"/>
              <a:t>, </a:t>
            </a:r>
            <a:r>
              <a:rPr lang="en-US" dirty="0" err="1"/>
              <a:t>persoanele</a:t>
            </a:r>
            <a:r>
              <a:rPr lang="en-US" dirty="0"/>
              <a:t> respective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55" y="4252173"/>
            <a:ext cx="2892444" cy="1924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960" y="4168775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0"/>
          <a:stretch/>
        </p:blipFill>
        <p:spPr>
          <a:xfrm>
            <a:off x="8588480" y="4001294"/>
            <a:ext cx="1685925" cy="25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9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54" y="-26620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Constanta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654" y="695870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Cazinoul</a:t>
            </a:r>
            <a:r>
              <a:rPr lang="en-US" dirty="0"/>
              <a:t> din </a:t>
            </a:r>
            <a:r>
              <a:rPr lang="en-US" dirty="0" err="1"/>
              <a:t>Constanța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clădire</a:t>
            </a:r>
            <a:r>
              <a:rPr lang="en-US" dirty="0"/>
              <a:t> </a:t>
            </a:r>
            <a:r>
              <a:rPr lang="en-US" dirty="0" err="1"/>
              <a:t>istorică</a:t>
            </a:r>
            <a:r>
              <a:rPr lang="en-US" dirty="0"/>
              <a:t> din </a:t>
            </a:r>
            <a:r>
              <a:rPr lang="en-US" dirty="0" err="1"/>
              <a:t>Constanța</a:t>
            </a:r>
            <a:r>
              <a:rPr lang="en-US" dirty="0"/>
              <a:t>. Este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simbolurile</a:t>
            </a:r>
            <a:r>
              <a:rPr lang="en-US" dirty="0"/>
              <a:t> </a:t>
            </a:r>
            <a:r>
              <a:rPr lang="en-US" dirty="0" err="1"/>
              <a:t>reprezentative</a:t>
            </a:r>
            <a:r>
              <a:rPr lang="en-US" dirty="0"/>
              <a:t> ale </a:t>
            </a:r>
            <a:r>
              <a:rPr lang="en-US" dirty="0" err="1"/>
              <a:t>orașului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ridicat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anul</a:t>
            </a:r>
            <a:r>
              <a:rPr lang="en-US" dirty="0"/>
              <a:t> 1909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inaugurat</a:t>
            </a:r>
            <a:r>
              <a:rPr lang="en-US" dirty="0"/>
              <a:t> la data de 15 august 1910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Cazinoul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centrul</a:t>
            </a:r>
            <a:r>
              <a:rPr lang="en-US" dirty="0"/>
              <a:t> </a:t>
            </a:r>
            <a:r>
              <a:rPr lang="en-US" dirty="0" err="1"/>
              <a:t>istoric</a:t>
            </a:r>
            <a:r>
              <a:rPr lang="en-US" dirty="0"/>
              <a:t> al </a:t>
            </a:r>
            <a:r>
              <a:rPr lang="en-US" dirty="0" err="1"/>
              <a:t>orașului</a:t>
            </a:r>
            <a:r>
              <a:rPr lang="en-US" dirty="0"/>
              <a:t>,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faleza</a:t>
            </a:r>
            <a:r>
              <a:rPr lang="en-US" dirty="0"/>
              <a:t> din </a:t>
            </a:r>
            <a:r>
              <a:rPr lang="en-US" dirty="0" err="1"/>
              <a:t>peninsulă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vecinătatea</a:t>
            </a:r>
            <a:r>
              <a:rPr lang="en-US" dirty="0"/>
              <a:t> </a:t>
            </a:r>
            <a:r>
              <a:rPr lang="en-US" dirty="0" err="1"/>
              <a:t>bulevardului</a:t>
            </a:r>
            <a:r>
              <a:rPr lang="en-US" dirty="0"/>
              <a:t> Regina </a:t>
            </a:r>
            <a:r>
              <a:rPr lang="en-US" dirty="0" err="1"/>
              <a:t>Elisabeta</a:t>
            </a:r>
            <a:r>
              <a:rPr lang="en-US" dirty="0"/>
              <a:t>. Este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clădirile</a:t>
            </a:r>
            <a:r>
              <a:rPr lang="en-US" dirty="0"/>
              <a:t> </a:t>
            </a:r>
            <a:r>
              <a:rPr lang="en-US" dirty="0" err="1"/>
              <a:t>emblemă</a:t>
            </a:r>
            <a:r>
              <a:rPr lang="en-US" dirty="0"/>
              <a:t> ale </a:t>
            </a:r>
            <a:r>
              <a:rPr lang="en-US" dirty="0" err="1"/>
              <a:t>Constanței</a:t>
            </a:r>
            <a:r>
              <a:rPr lang="en-US" dirty="0"/>
              <a:t>. </a:t>
            </a:r>
            <a:r>
              <a:rPr lang="en-US" dirty="0" err="1"/>
              <a:t>În</a:t>
            </a:r>
            <a:r>
              <a:rPr lang="en-US" dirty="0"/>
              <a:t> zona </a:t>
            </a:r>
            <a:r>
              <a:rPr lang="en-US" dirty="0" err="1"/>
              <a:t>în</a:t>
            </a:r>
            <a:r>
              <a:rPr lang="en-US" dirty="0"/>
              <a:t> care se </a:t>
            </a:r>
            <a:r>
              <a:rPr lang="en-US" dirty="0" err="1"/>
              <a:t>ridică</a:t>
            </a:r>
            <a:r>
              <a:rPr lang="en-US" dirty="0"/>
              <a:t> </a:t>
            </a:r>
            <a:r>
              <a:rPr lang="en-US" dirty="0" err="1"/>
              <a:t>astăzi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fusese</a:t>
            </a:r>
            <a:r>
              <a:rPr lang="en-US" dirty="0"/>
              <a:t>, </a:t>
            </a:r>
            <a:r>
              <a:rPr lang="en-US" dirty="0" err="1"/>
              <a:t>între</a:t>
            </a:r>
            <a:r>
              <a:rPr lang="en-US" dirty="0"/>
              <a:t> 1880-1902, o </a:t>
            </a:r>
            <a:r>
              <a:rPr lang="en-US" dirty="0" err="1"/>
              <a:t>construcție</a:t>
            </a:r>
            <a:r>
              <a:rPr lang="en-US" dirty="0"/>
              <a:t> de </a:t>
            </a:r>
            <a:r>
              <a:rPr lang="en-US" dirty="0" err="1"/>
              <a:t>lemn</a:t>
            </a:r>
            <a:r>
              <a:rPr lang="en-US" dirty="0"/>
              <a:t>, o „</a:t>
            </a:r>
            <a:r>
              <a:rPr lang="en-US" dirty="0" err="1"/>
              <a:t>cazină</a:t>
            </a:r>
            <a:r>
              <a:rPr lang="en-US" dirty="0"/>
              <a:t>” cum se </a:t>
            </a:r>
            <a:r>
              <a:rPr lang="en-US" dirty="0" err="1"/>
              <a:t>numea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– 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spectacole</a:t>
            </a:r>
            <a:r>
              <a:rPr lang="en-US" dirty="0"/>
              <a:t> de </a:t>
            </a:r>
            <a:r>
              <a:rPr lang="en-US" dirty="0" err="1"/>
              <a:t>teatru</a:t>
            </a:r>
            <a:r>
              <a:rPr lang="en-US" dirty="0"/>
              <a:t>, </a:t>
            </a:r>
            <a:r>
              <a:rPr lang="en-US" dirty="0" err="1"/>
              <a:t>baluri</a:t>
            </a:r>
            <a:r>
              <a:rPr lang="en-US" dirty="0"/>
              <a:t>, </a:t>
            </a:r>
            <a:r>
              <a:rPr lang="en-US" dirty="0" err="1"/>
              <a:t>loc</a:t>
            </a:r>
            <a:r>
              <a:rPr lang="en-US" dirty="0"/>
              <a:t> de </a:t>
            </a:r>
            <a:r>
              <a:rPr lang="en-US" dirty="0" err="1"/>
              <a:t>recreare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turiști</a:t>
            </a:r>
            <a:r>
              <a:rPr lang="en-US" dirty="0"/>
              <a:t>. Dar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iarna</a:t>
            </a:r>
            <a:r>
              <a:rPr lang="en-US" dirty="0"/>
              <a:t> </a:t>
            </a:r>
            <a:r>
              <a:rPr lang="en-US" dirty="0" err="1"/>
              <a:t>anului</a:t>
            </a:r>
            <a:r>
              <a:rPr lang="en-US" dirty="0"/>
              <a:t> 1901, o </a:t>
            </a:r>
            <a:r>
              <a:rPr lang="en-US" dirty="0" err="1"/>
              <a:t>furtună</a:t>
            </a:r>
            <a:r>
              <a:rPr lang="en-US" dirty="0"/>
              <a:t> </a:t>
            </a:r>
            <a:r>
              <a:rPr lang="en-US" dirty="0" err="1"/>
              <a:t>distruge</a:t>
            </a:r>
            <a:r>
              <a:rPr lang="en-US" dirty="0"/>
              <a:t> o parte din </a:t>
            </a:r>
            <a:r>
              <a:rPr lang="en-US" dirty="0" err="1"/>
              <a:t>acoperiș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perete</a:t>
            </a:r>
            <a:r>
              <a:rPr lang="en-US" dirty="0"/>
              <a:t> al </a:t>
            </a:r>
            <a:r>
              <a:rPr lang="en-US" dirty="0" err="1"/>
              <a:t>fațadei</a:t>
            </a:r>
            <a:r>
              <a:rPr lang="en-US" dirty="0"/>
              <a:t>, </a:t>
            </a:r>
            <a:r>
              <a:rPr lang="en-US" dirty="0" err="1"/>
              <a:t>reliefând</a:t>
            </a:r>
            <a:r>
              <a:rPr lang="en-US" dirty="0"/>
              <a:t> </a:t>
            </a:r>
            <a:r>
              <a:rPr lang="en-US" dirty="0" err="1"/>
              <a:t>instabilitatea</a:t>
            </a:r>
            <a:r>
              <a:rPr lang="en-US" dirty="0"/>
              <a:t> </a:t>
            </a:r>
            <a:r>
              <a:rPr lang="en-US" dirty="0" err="1"/>
              <a:t>construcției</a:t>
            </a:r>
            <a:r>
              <a:rPr lang="en-US" dirty="0"/>
              <a:t>. </a:t>
            </a:r>
            <a:r>
              <a:rPr lang="en-US" dirty="0" err="1"/>
              <a:t>Expertizele</a:t>
            </a:r>
            <a:r>
              <a:rPr lang="en-US" dirty="0"/>
              <a:t> </a:t>
            </a:r>
            <a:r>
              <a:rPr lang="en-US" dirty="0" err="1"/>
              <a:t>propun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consiliul</a:t>
            </a:r>
            <a:r>
              <a:rPr lang="en-US" dirty="0"/>
              <a:t> </a:t>
            </a:r>
            <a:r>
              <a:rPr lang="en-US" dirty="0" err="1"/>
              <a:t>comunal</a:t>
            </a:r>
            <a:r>
              <a:rPr lang="en-US" dirty="0"/>
              <a:t> </a:t>
            </a:r>
            <a:r>
              <a:rPr lang="en-US" dirty="0" err="1"/>
              <a:t>aprobă</a:t>
            </a:r>
            <a:r>
              <a:rPr lang="en-US" dirty="0"/>
              <a:t> la 29 </a:t>
            </a:r>
            <a:r>
              <a:rPr lang="en-US" dirty="0" err="1"/>
              <a:t>ianuarie</a:t>
            </a:r>
            <a:r>
              <a:rPr lang="en-US" dirty="0"/>
              <a:t> 1902 </a:t>
            </a:r>
            <a:r>
              <a:rPr lang="en-US" dirty="0" err="1"/>
              <a:t>demolarea</a:t>
            </a:r>
            <a:r>
              <a:rPr lang="en-US" dirty="0"/>
              <a:t> </a:t>
            </a:r>
            <a:r>
              <a:rPr lang="en-US" dirty="0" err="1"/>
              <a:t>construcției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54" y="5047208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66" y="504720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6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Sibiu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053221"/>
            <a:ext cx="10233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Catedrala</a:t>
            </a:r>
            <a:r>
              <a:rPr lang="en-US" dirty="0" smtClean="0"/>
              <a:t> </a:t>
            </a:r>
            <a:r>
              <a:rPr lang="en-US" dirty="0" err="1"/>
              <a:t>evanghelică</a:t>
            </a:r>
            <a:r>
              <a:rPr lang="en-US" dirty="0"/>
              <a:t> din Sibiu (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germană</a:t>
            </a:r>
            <a:r>
              <a:rPr lang="en-US" dirty="0"/>
              <a:t> </a:t>
            </a:r>
            <a:r>
              <a:rPr lang="en-US" dirty="0" err="1"/>
              <a:t>Evangelische</a:t>
            </a:r>
            <a:r>
              <a:rPr lang="en-US" dirty="0"/>
              <a:t> </a:t>
            </a:r>
            <a:r>
              <a:rPr lang="en-US" dirty="0" err="1"/>
              <a:t>Stadtpfarrkirche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vechi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impresionante</a:t>
            </a:r>
            <a:r>
              <a:rPr lang="en-US" dirty="0"/>
              <a:t> </a:t>
            </a:r>
            <a:r>
              <a:rPr lang="en-US" dirty="0" err="1"/>
              <a:t>clădiri</a:t>
            </a:r>
            <a:r>
              <a:rPr lang="en-US" dirty="0"/>
              <a:t> </a:t>
            </a:r>
            <a:r>
              <a:rPr lang="en-US" dirty="0" err="1"/>
              <a:t>gotice</a:t>
            </a:r>
            <a:r>
              <a:rPr lang="en-US" dirty="0"/>
              <a:t> din </a:t>
            </a:r>
            <a:r>
              <a:rPr lang="en-US" dirty="0" err="1"/>
              <a:t>Transilvania</a:t>
            </a:r>
            <a:r>
              <a:rPr lang="en-US" dirty="0"/>
              <a:t>. Este </a:t>
            </a:r>
            <a:r>
              <a:rPr lang="en-US" dirty="0" err="1"/>
              <a:t>catedrala</a:t>
            </a:r>
            <a:r>
              <a:rPr lang="en-US" dirty="0"/>
              <a:t> </a:t>
            </a:r>
            <a:r>
              <a:rPr lang="en-US" dirty="0" err="1"/>
              <a:t>Bisericii</a:t>
            </a:r>
            <a:r>
              <a:rPr lang="en-US" dirty="0"/>
              <a:t> </a:t>
            </a:r>
            <a:r>
              <a:rPr lang="en-US" dirty="0" err="1"/>
              <a:t>Evanghelice</a:t>
            </a:r>
            <a:r>
              <a:rPr lang="en-US" dirty="0"/>
              <a:t> C.A.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biserica</a:t>
            </a:r>
            <a:r>
              <a:rPr lang="en-US" dirty="0"/>
              <a:t> </a:t>
            </a:r>
            <a:r>
              <a:rPr lang="en-US" dirty="0" err="1"/>
              <a:t>parorhială</a:t>
            </a:r>
            <a:r>
              <a:rPr lang="en-US" dirty="0"/>
              <a:t> a </a:t>
            </a:r>
            <a:r>
              <a:rPr lang="en-US" dirty="0" err="1"/>
              <a:t>comunității</a:t>
            </a:r>
            <a:r>
              <a:rPr lang="en-US" dirty="0"/>
              <a:t> din Sibiu </a:t>
            </a:r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parorhie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comunitate</a:t>
            </a:r>
            <a:r>
              <a:rPr lang="en-US" dirty="0"/>
              <a:t> de </a:t>
            </a:r>
            <a:r>
              <a:rPr lang="en-US" dirty="0" err="1"/>
              <a:t>credincioși</a:t>
            </a:r>
            <a:r>
              <a:rPr lang="en-US" dirty="0"/>
              <a:t> </a:t>
            </a:r>
            <a:r>
              <a:rPr lang="en-US" dirty="0" err="1"/>
              <a:t>luterani</a:t>
            </a:r>
            <a:r>
              <a:rPr lang="en-US" dirty="0"/>
              <a:t> din </a:t>
            </a:r>
            <a:r>
              <a:rPr lang="en-US" dirty="0" err="1" smtClean="0"/>
              <a:t>România</a:t>
            </a:r>
            <a:r>
              <a:rPr lang="en-US" dirty="0" smtClean="0"/>
              <a:t>.</a:t>
            </a:r>
          </a:p>
          <a:p>
            <a:r>
              <a:rPr lang="en-US" dirty="0" err="1"/>
              <a:t>Colegiul</a:t>
            </a:r>
            <a:r>
              <a:rPr lang="en-US" dirty="0"/>
              <a:t> </a:t>
            </a:r>
            <a:r>
              <a:rPr lang="en-US" dirty="0" err="1"/>
              <a:t>Național</a:t>
            </a:r>
            <a:r>
              <a:rPr lang="en-US" dirty="0"/>
              <a:t> „Samuel von </a:t>
            </a:r>
            <a:r>
              <a:rPr lang="en-US" dirty="0" err="1"/>
              <a:t>Brukenthal</a:t>
            </a:r>
            <a:r>
              <a:rPr lang="en-US" dirty="0"/>
              <a:t>”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liceu</a:t>
            </a:r>
            <a:r>
              <a:rPr lang="en-US" dirty="0"/>
              <a:t> cu </a:t>
            </a:r>
            <a:r>
              <a:rPr lang="en-US" dirty="0" err="1"/>
              <a:t>predare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germană</a:t>
            </a:r>
            <a:r>
              <a:rPr lang="en-US" dirty="0"/>
              <a:t> din Sibiu. </a:t>
            </a:r>
            <a:r>
              <a:rPr lang="en-US" dirty="0" err="1"/>
              <a:t>Școala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atestată</a:t>
            </a:r>
            <a:r>
              <a:rPr lang="en-US" dirty="0"/>
              <a:t> </a:t>
            </a:r>
            <a:r>
              <a:rPr lang="en-US" dirty="0" err="1"/>
              <a:t>documentar</a:t>
            </a:r>
            <a:r>
              <a:rPr lang="en-US" dirty="0"/>
              <a:t> din 1380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licee</a:t>
            </a:r>
            <a:r>
              <a:rPr lang="en-US" dirty="0"/>
              <a:t> din </a:t>
            </a:r>
            <a:r>
              <a:rPr lang="en-US" dirty="0" err="1"/>
              <a:t>oraș</a:t>
            </a:r>
            <a:r>
              <a:rPr lang="en-US" dirty="0"/>
              <a:t>,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important cu </a:t>
            </a:r>
            <a:r>
              <a:rPr lang="en-US" dirty="0" err="1"/>
              <a:t>predare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limba</a:t>
            </a:r>
            <a:r>
              <a:rPr lang="en-US" dirty="0"/>
              <a:t> </a:t>
            </a:r>
            <a:r>
              <a:rPr lang="en-US" dirty="0" err="1"/>
              <a:t>germană</a:t>
            </a:r>
            <a:r>
              <a:rPr lang="en-US" dirty="0"/>
              <a:t>. </a:t>
            </a:r>
            <a:r>
              <a:rPr lang="en-US" dirty="0" err="1"/>
              <a:t>Clădirea</a:t>
            </a:r>
            <a:r>
              <a:rPr lang="en-US" dirty="0"/>
              <a:t> </a:t>
            </a:r>
            <a:r>
              <a:rPr lang="en-US" dirty="0" err="1"/>
              <a:t>actuală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construită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1779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centrul</a:t>
            </a:r>
            <a:r>
              <a:rPr lang="en-US" dirty="0"/>
              <a:t> </a:t>
            </a:r>
            <a:r>
              <a:rPr lang="en-US" dirty="0" err="1"/>
              <a:t>orașului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curte</a:t>
            </a:r>
            <a:r>
              <a:rPr lang="en-US" dirty="0"/>
              <a:t> cu </a:t>
            </a:r>
            <a:r>
              <a:rPr lang="en-US" dirty="0" err="1"/>
              <a:t>Biserica</a:t>
            </a:r>
            <a:r>
              <a:rPr lang="en-US" dirty="0"/>
              <a:t> </a:t>
            </a:r>
            <a:r>
              <a:rPr lang="en-US" dirty="0" err="1"/>
              <a:t>Evanghelică</a:t>
            </a:r>
            <a:r>
              <a:rPr lang="en-US" dirty="0"/>
              <a:t> C.A. (de care a </a:t>
            </a:r>
            <a:r>
              <a:rPr lang="en-US" dirty="0" err="1"/>
              <a:t>aparținut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). </a:t>
            </a:r>
            <a:r>
              <a:rPr lang="en-US" dirty="0" err="1"/>
              <a:t>Școala</a:t>
            </a:r>
            <a:r>
              <a:rPr lang="en-US" dirty="0"/>
              <a:t> </a:t>
            </a:r>
            <a:r>
              <a:rPr lang="en-US" dirty="0" err="1"/>
              <a:t>poartă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baronului</a:t>
            </a:r>
            <a:r>
              <a:rPr lang="en-US" dirty="0"/>
              <a:t> Samuel von </a:t>
            </a:r>
            <a:r>
              <a:rPr lang="en-US" dirty="0" err="1"/>
              <a:t>Brukenthal</a:t>
            </a:r>
            <a:r>
              <a:rPr lang="en-US" dirty="0"/>
              <a:t>, care a </a:t>
            </a:r>
            <a:r>
              <a:rPr lang="en-US" dirty="0" err="1"/>
              <a:t>menționat</a:t>
            </a:r>
            <a:r>
              <a:rPr lang="en-US" dirty="0"/>
              <a:t>-o </a:t>
            </a:r>
            <a:r>
              <a:rPr lang="en-US" dirty="0" err="1"/>
              <a:t>în</a:t>
            </a:r>
            <a:r>
              <a:rPr lang="en-US" dirty="0"/>
              <a:t> testament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-a </a:t>
            </a:r>
            <a:r>
              <a:rPr lang="en-US" dirty="0" err="1"/>
              <a:t>lăsat</a:t>
            </a:r>
            <a:r>
              <a:rPr lang="en-US" dirty="0"/>
              <a:t> </a:t>
            </a:r>
            <a:r>
              <a:rPr lang="en-US" dirty="0" err="1"/>
              <a:t>bunuri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26" y="5081530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800" y="5128524"/>
            <a:ext cx="2334053" cy="15532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806" y="5404559"/>
            <a:ext cx="2044146" cy="13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Brasov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Biserica</a:t>
            </a:r>
            <a:r>
              <a:rPr lang="en-US" dirty="0"/>
              <a:t> </a:t>
            </a:r>
            <a:r>
              <a:rPr lang="en-US" dirty="0" err="1"/>
              <a:t>Neagră</a:t>
            </a:r>
            <a:r>
              <a:rPr lang="en-US" dirty="0"/>
              <a:t> (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germană</a:t>
            </a:r>
            <a:r>
              <a:rPr lang="en-US" dirty="0"/>
              <a:t> Die </a:t>
            </a:r>
            <a:r>
              <a:rPr lang="en-US" dirty="0" err="1"/>
              <a:t>Schwarze</a:t>
            </a:r>
            <a:r>
              <a:rPr lang="en-US" dirty="0"/>
              <a:t> </a:t>
            </a:r>
            <a:r>
              <a:rPr lang="en-US" dirty="0" err="1"/>
              <a:t>Kirche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biserica</a:t>
            </a:r>
            <a:r>
              <a:rPr lang="en-US" dirty="0"/>
              <a:t> </a:t>
            </a:r>
            <a:r>
              <a:rPr lang="en-US" dirty="0" err="1"/>
              <a:t>parohială</a:t>
            </a:r>
            <a:r>
              <a:rPr lang="en-US" dirty="0"/>
              <a:t> a </a:t>
            </a:r>
            <a:r>
              <a:rPr lang="en-US" dirty="0" err="1"/>
              <a:t>comunității</a:t>
            </a:r>
            <a:r>
              <a:rPr lang="en-US" dirty="0"/>
              <a:t> </a:t>
            </a:r>
            <a:r>
              <a:rPr lang="en-US" dirty="0" err="1"/>
              <a:t>evanghelice</a:t>
            </a:r>
            <a:r>
              <a:rPr lang="en-US" dirty="0"/>
              <a:t> </a:t>
            </a:r>
            <a:r>
              <a:rPr lang="en-US" dirty="0" err="1"/>
              <a:t>luterane</a:t>
            </a:r>
            <a:r>
              <a:rPr lang="en-US" dirty="0"/>
              <a:t> din </a:t>
            </a:r>
            <a:r>
              <a:rPr lang="en-US" dirty="0" err="1"/>
              <a:t>Brașov</a:t>
            </a:r>
            <a:r>
              <a:rPr lang="en-US" dirty="0"/>
              <a:t>, </a:t>
            </a:r>
            <a:r>
              <a:rPr lang="en-US" dirty="0" err="1"/>
              <a:t>situată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centrul</a:t>
            </a:r>
            <a:r>
              <a:rPr lang="en-US" dirty="0"/>
              <a:t> </a:t>
            </a:r>
            <a:r>
              <a:rPr lang="en-US" dirty="0" err="1"/>
              <a:t>municipiului</a:t>
            </a:r>
            <a:r>
              <a:rPr lang="en-US" dirty="0"/>
              <a:t> </a:t>
            </a:r>
            <a:r>
              <a:rPr lang="en-US" dirty="0" err="1"/>
              <a:t>Brașov</a:t>
            </a:r>
            <a:r>
              <a:rPr lang="en-US" dirty="0"/>
              <a:t>. </a:t>
            </a:r>
            <a:r>
              <a:rPr lang="en-US" dirty="0" err="1"/>
              <a:t>Clădirea</a:t>
            </a:r>
            <a:r>
              <a:rPr lang="en-US" dirty="0"/>
              <a:t> </a:t>
            </a:r>
            <a:r>
              <a:rPr lang="en-US" dirty="0" err="1"/>
              <a:t>gotică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parțial</a:t>
            </a:r>
            <a:r>
              <a:rPr lang="en-US" dirty="0"/>
              <a:t> </a:t>
            </a:r>
            <a:r>
              <a:rPr lang="en-US" dirty="0" err="1"/>
              <a:t>avariată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incendiul</a:t>
            </a:r>
            <a:r>
              <a:rPr lang="en-US" dirty="0"/>
              <a:t> din 1689,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zidurile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s-au </a:t>
            </a:r>
            <a:r>
              <a:rPr lang="en-US" dirty="0" err="1"/>
              <a:t>înnegrit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primit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actual. </a:t>
            </a:r>
            <a:r>
              <a:rPr lang="en-US" dirty="0" err="1"/>
              <a:t>Denumirea</a:t>
            </a:r>
            <a:r>
              <a:rPr lang="en-US" dirty="0"/>
              <a:t> </a:t>
            </a:r>
            <a:r>
              <a:rPr lang="en-US" dirty="0" err="1"/>
              <a:t>populară</a:t>
            </a:r>
            <a:r>
              <a:rPr lang="en-US" dirty="0"/>
              <a:t> de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incendiu</a:t>
            </a:r>
            <a:r>
              <a:rPr lang="en-US" dirty="0"/>
              <a:t>, „</a:t>
            </a:r>
            <a:r>
              <a:rPr lang="en-US" dirty="0" err="1"/>
              <a:t>Biserica</a:t>
            </a:r>
            <a:r>
              <a:rPr lang="en-US" dirty="0"/>
              <a:t> </a:t>
            </a:r>
            <a:r>
              <a:rPr lang="en-US" dirty="0" err="1"/>
              <a:t>Neagră</a:t>
            </a:r>
            <a:r>
              <a:rPr lang="en-US" dirty="0"/>
              <a:t>”,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acceptată</a:t>
            </a:r>
            <a:r>
              <a:rPr lang="en-US" dirty="0"/>
              <a:t> </a:t>
            </a:r>
            <a:r>
              <a:rPr lang="en-US" dirty="0" err="1"/>
              <a:t>oficial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secolul</a:t>
            </a:r>
            <a:r>
              <a:rPr lang="en-US" dirty="0"/>
              <a:t> al XIX-lea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35" y="4464050"/>
            <a:ext cx="246697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4501356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89" y="4540308"/>
            <a:ext cx="2609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165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32</TotalTime>
  <Words>404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Judete</vt:lpstr>
      <vt:lpstr>Maramureș</vt:lpstr>
      <vt:lpstr>Constanta</vt:lpstr>
      <vt:lpstr>Sibiu</vt:lpstr>
      <vt:lpstr>Brasov</vt:lpstr>
    </vt:vector>
  </TitlesOfParts>
  <Company>Liceul Teoretic "Alexandru Ioan Cuza"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Judete</dc:title>
  <dc:creator>DANIEL ȘTEFAN CHIRILĂ</dc:creator>
  <cp:lastModifiedBy>DANIEL ȘTEFAN CHIRILĂ</cp:lastModifiedBy>
  <cp:revision>5</cp:revision>
  <dcterms:created xsi:type="dcterms:W3CDTF">2023-02-08T13:35:56Z</dcterms:created>
  <dcterms:modified xsi:type="dcterms:W3CDTF">2023-02-08T14:08:11Z</dcterms:modified>
</cp:coreProperties>
</file>