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43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5176-D3B6-44AA-96A0-A6B6B959B3C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27DE-EC7B-4EE9-9C3A-0D52D64E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FF0035"/>
              </a:gs>
              <a:gs pos="0">
                <a:srgbClr val="FF0066"/>
              </a:gs>
              <a:gs pos="100000">
                <a:srgbClr val="FF0000">
                  <a:alpha val="86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Ink Free" panose="03080402000500000000" pitchFamily="66" charset="0"/>
              </a:rPr>
              <a:t>e </a:t>
            </a:r>
            <a:r>
              <a:rPr lang="en-US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Danutz</a:t>
            </a:r>
            <a:endParaRPr lang="en-US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solidFill>
                  <a:schemeClr val="bg1"/>
                </a:solidFill>
                <a:latin typeface="Brush Script MT" panose="03060802040406070304" pitchFamily="66" charset="0"/>
              </a:rPr>
              <a:t>Scrisoare</a:t>
            </a:r>
            <a:r>
              <a:rPr lang="en-US" sz="88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 </a:t>
            </a:r>
            <a:r>
              <a:rPr lang="en-US" sz="8800" dirty="0" err="1" smtClean="0">
                <a:solidFill>
                  <a:schemeClr val="bg1"/>
                </a:solidFill>
                <a:latin typeface="Brush Script MT" panose="03060802040406070304" pitchFamily="66" charset="0"/>
              </a:rPr>
              <a:t>pentru</a:t>
            </a:r>
            <a:r>
              <a:rPr lang="en-US" sz="8800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 mama</a:t>
            </a:r>
            <a:endParaRPr lang="en-US" sz="8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5" name="Heart 4"/>
          <p:cNvSpPr/>
          <p:nvPr/>
        </p:nvSpPr>
        <p:spPr>
          <a:xfrm rot="20577909">
            <a:off x="1149235" y="993962"/>
            <a:ext cx="1499408" cy="1499408"/>
          </a:xfrm>
          <a:prstGeom prst="heart">
            <a:avLst/>
          </a:prstGeom>
          <a:solidFill>
            <a:srgbClr val="FF1D4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 rot="20593339">
            <a:off x="1787236" y="4176841"/>
            <a:ext cx="1572491" cy="1572491"/>
          </a:xfrm>
          <a:prstGeom prst="heart">
            <a:avLst/>
          </a:prstGeom>
          <a:solidFill>
            <a:srgbClr val="FF1D4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 rot="858842">
            <a:off x="8467026" y="435671"/>
            <a:ext cx="1719528" cy="1719528"/>
          </a:xfrm>
          <a:prstGeom prst="heart">
            <a:avLst/>
          </a:prstGeom>
          <a:solidFill>
            <a:srgbClr val="FF1D4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4867265" y="382650"/>
            <a:ext cx="1275840" cy="1275840"/>
          </a:xfrm>
          <a:prstGeom prst="heart">
            <a:avLst/>
          </a:prstGeom>
          <a:solidFill>
            <a:srgbClr val="FF1D4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 rot="730695">
            <a:off x="9199418" y="3775059"/>
            <a:ext cx="1974273" cy="1974273"/>
          </a:xfrm>
          <a:prstGeom prst="heart">
            <a:avLst/>
          </a:prstGeom>
          <a:solidFill>
            <a:srgbClr val="FF1D4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5334346" y="4882630"/>
            <a:ext cx="934489" cy="934489"/>
          </a:xfrm>
          <a:prstGeom prst="heart">
            <a:avLst/>
          </a:prstGeom>
          <a:solidFill>
            <a:srgbClr val="FF1D4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FF0035"/>
              </a:gs>
              <a:gs pos="0">
                <a:srgbClr val="FF0066"/>
              </a:gs>
              <a:gs pos="100000">
                <a:srgbClr val="FF0000">
                  <a:alpha val="86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490" y="982176"/>
            <a:ext cx="7200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Dragă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mamă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iubesc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nespus</a:t>
            </a:r>
            <a:r>
              <a:rPr lang="en-US" sz="2400" dirty="0">
                <a:solidFill>
                  <a:schemeClr val="bg1"/>
                </a:solidFill>
              </a:rPr>
              <a:t>!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mulțumesc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lucrurile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</a:t>
            </a:r>
            <a:r>
              <a:rPr lang="en-US" sz="2400" dirty="0">
                <a:solidFill>
                  <a:schemeClr val="bg1"/>
                </a:solidFill>
              </a:rPr>
              <a:t> care le-</a:t>
            </a:r>
            <a:r>
              <a:rPr lang="en-US" sz="2400" dirty="0" err="1">
                <a:solidFill>
                  <a:schemeClr val="bg1"/>
                </a:solidFill>
              </a:rPr>
              <a:t>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făcut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mine de-a </a:t>
            </a:r>
            <a:r>
              <a:rPr lang="en-US" sz="2400" dirty="0" err="1">
                <a:solidFill>
                  <a:schemeClr val="bg1"/>
                </a:solidFill>
              </a:rPr>
              <a:t>lungul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anilor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</a:t>
            </a:r>
            <a:r>
              <a:rPr lang="en-US" sz="2400" dirty="0">
                <a:solidFill>
                  <a:schemeClr val="bg1"/>
                </a:solidFill>
              </a:rPr>
              <a:t> care </a:t>
            </a:r>
            <a:r>
              <a:rPr lang="en-US" sz="2400" dirty="0" err="1">
                <a:solidFill>
                  <a:schemeClr val="bg1"/>
                </a:solidFill>
              </a:rPr>
              <a:t>încă</a:t>
            </a:r>
            <a:r>
              <a:rPr lang="en-US" sz="2400" dirty="0">
                <a:solidFill>
                  <a:schemeClr val="bg1"/>
                </a:solidFill>
              </a:rPr>
              <a:t> le </a:t>
            </a:r>
            <a:r>
              <a:rPr lang="en-US" sz="2400" dirty="0" err="1" smtClean="0">
                <a:solidFill>
                  <a:schemeClr val="bg1"/>
                </a:solidFill>
              </a:rPr>
              <a:t>faci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Pentru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că</a:t>
            </a:r>
            <a:r>
              <a:rPr lang="en-US" sz="2400" dirty="0">
                <a:solidFill>
                  <a:schemeClr val="bg1"/>
                </a:solidFill>
              </a:rPr>
              <a:t> m-</a:t>
            </a:r>
            <a:r>
              <a:rPr lang="en-US" sz="2400" dirty="0" err="1">
                <a:solidFill>
                  <a:schemeClr val="bg1"/>
                </a:solidFill>
              </a:rPr>
              <a:t>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crescut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așa</a:t>
            </a:r>
            <a:r>
              <a:rPr lang="en-US" sz="2400" dirty="0">
                <a:solidFill>
                  <a:schemeClr val="bg1"/>
                </a:solidFill>
              </a:rPr>
              <a:t> cum </a:t>
            </a:r>
            <a:r>
              <a:rPr lang="en-US" sz="2400" dirty="0" err="1">
                <a:solidFill>
                  <a:schemeClr val="bg1"/>
                </a:solidFill>
              </a:rPr>
              <a:t>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știut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mai</a:t>
            </a:r>
            <a:r>
              <a:rPr lang="en-US" sz="2400" dirty="0">
                <a:solidFill>
                  <a:schemeClr val="bg1"/>
                </a:solidFill>
              </a:rPr>
              <a:t> bine.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toată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iubirea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</a:t>
            </a:r>
            <a:r>
              <a:rPr lang="en-US" sz="2400" dirty="0">
                <a:solidFill>
                  <a:schemeClr val="bg1"/>
                </a:solidFill>
              </a:rPr>
              <a:t> care am </a:t>
            </a:r>
            <a:r>
              <a:rPr lang="en-US" sz="2400" dirty="0" err="1">
                <a:solidFill>
                  <a:schemeClr val="bg1"/>
                </a:solidFill>
              </a:rPr>
              <a:t>simțit</a:t>
            </a:r>
            <a:r>
              <a:rPr lang="en-US" sz="2400" dirty="0">
                <a:solidFill>
                  <a:schemeClr val="bg1"/>
                </a:solidFill>
              </a:rPr>
              <a:t>-o </a:t>
            </a:r>
            <a:r>
              <a:rPr lang="en-US" sz="2400" dirty="0" err="1">
                <a:solidFill>
                  <a:schemeClr val="bg1"/>
                </a:solidFill>
              </a:rPr>
              <a:t>venind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dinspre</a:t>
            </a:r>
            <a:r>
              <a:rPr lang="en-US" sz="2400" dirty="0">
                <a:solidFill>
                  <a:schemeClr val="bg1"/>
                </a:solidFill>
              </a:rPr>
              <a:t> tine. </a:t>
            </a:r>
            <a:r>
              <a:rPr lang="en-US" sz="2400" dirty="0" err="1">
                <a:solidFill>
                  <a:schemeClr val="bg1"/>
                </a:solidFill>
              </a:rPr>
              <a:t>Înspre</a:t>
            </a:r>
            <a:r>
              <a:rPr lang="en-US" sz="2400" dirty="0">
                <a:solidFill>
                  <a:schemeClr val="bg1"/>
                </a:solidFill>
              </a:rPr>
              <a:t> mine. O </a:t>
            </a:r>
            <a:r>
              <a:rPr lang="en-US" sz="2400" dirty="0" err="1">
                <a:solidFill>
                  <a:schemeClr val="bg1"/>
                </a:solidFill>
              </a:rPr>
              <a:t>iubire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nemărginită</a:t>
            </a:r>
            <a:r>
              <a:rPr lang="en-US" sz="2400" dirty="0">
                <a:solidFill>
                  <a:schemeClr val="bg1"/>
                </a:solidFill>
              </a:rPr>
              <a:t>. O </a:t>
            </a:r>
            <a:r>
              <a:rPr lang="en-US" sz="2400" dirty="0" err="1">
                <a:solidFill>
                  <a:schemeClr val="bg1"/>
                </a:solidFill>
              </a:rPr>
              <a:t>iubire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infinită</a:t>
            </a:r>
            <a:r>
              <a:rPr lang="en-US" sz="2400" dirty="0">
                <a:solidFill>
                  <a:schemeClr val="bg1"/>
                </a:solidFill>
              </a:rPr>
              <a:t>. O </a:t>
            </a:r>
            <a:r>
              <a:rPr lang="en-US" sz="2400" dirty="0" err="1">
                <a:solidFill>
                  <a:schemeClr val="bg1"/>
                </a:solidFill>
              </a:rPr>
              <a:t>iubire</a:t>
            </a:r>
            <a:r>
              <a:rPr lang="en-US" sz="2400" dirty="0">
                <a:solidFill>
                  <a:schemeClr val="bg1"/>
                </a:solidFill>
              </a:rPr>
              <a:t> cum </a:t>
            </a:r>
            <a:r>
              <a:rPr lang="en-US" sz="2400" dirty="0" err="1">
                <a:solidFill>
                  <a:schemeClr val="bg1"/>
                </a:solidFill>
              </a:rPr>
              <a:t>numai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  <a:r>
              <a:rPr lang="en-US" sz="2400" dirty="0" err="1">
                <a:solidFill>
                  <a:schemeClr val="bg1"/>
                </a:solidFill>
              </a:rPr>
              <a:t>mamă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poată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simtă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Acum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știu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asta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Acum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înțeleg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Acum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simt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această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iubire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din </a:t>
            </a:r>
            <a:r>
              <a:rPr lang="en-US" sz="2400" dirty="0" err="1">
                <a:solidFill>
                  <a:schemeClr val="bg1"/>
                </a:solidFill>
              </a:rPr>
              <a:t>cealaltă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perspectivă</a:t>
            </a:r>
            <a:r>
              <a:rPr lang="en-US" sz="2400" dirty="0">
                <a:solidFill>
                  <a:schemeClr val="bg1"/>
                </a:solidFill>
              </a:rPr>
              <a:t> – de </a:t>
            </a:r>
            <a:r>
              <a:rPr lang="en-US" sz="2400" dirty="0" err="1">
                <a:solidFill>
                  <a:schemeClr val="bg1"/>
                </a:solidFill>
              </a:rPr>
              <a:t>mamă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Lacrimi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cristaline</a:t>
            </a:r>
            <a:r>
              <a:rPr lang="en-US" sz="2400" dirty="0">
                <a:solidFill>
                  <a:schemeClr val="bg1"/>
                </a:solidFill>
              </a:rPr>
              <a:t>, de </a:t>
            </a:r>
            <a:r>
              <a:rPr lang="en-US" sz="2400" dirty="0" err="1">
                <a:solidFill>
                  <a:schemeClr val="bg1"/>
                </a:solidFill>
              </a:rPr>
              <a:t>recunoștință</a:t>
            </a:r>
            <a:r>
              <a:rPr lang="en-US" sz="2400" dirty="0">
                <a:solidFill>
                  <a:schemeClr val="bg1"/>
                </a:solidFill>
              </a:rPr>
              <a:t>, mi se </a:t>
            </a:r>
            <a:r>
              <a:rPr lang="en-US" sz="2400" dirty="0" err="1">
                <a:solidFill>
                  <a:schemeClr val="bg1"/>
                </a:solidFill>
              </a:rPr>
              <a:t>preling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ușor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obraji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timp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gustul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cafelei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specialitate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alintă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papilele</a:t>
            </a:r>
            <a:r>
              <a:rPr lang="en-US" sz="2400" dirty="0">
                <a:solidFill>
                  <a:schemeClr val="bg1"/>
                </a:solidFill>
              </a:rPr>
              <a:t> gustative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2154554"/>
            <a:ext cx="2605087" cy="25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FF0035"/>
              </a:gs>
              <a:gs pos="0">
                <a:srgbClr val="FF0066"/>
              </a:gs>
              <a:gs pos="100000">
                <a:srgbClr val="FF0000">
                  <a:alpha val="86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843677"/>
            <a:ext cx="57492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iubesc</a:t>
            </a:r>
            <a:r>
              <a:rPr lang="en-US" sz="2800" dirty="0">
                <a:solidFill>
                  <a:schemeClr val="bg1"/>
                </a:solidFill>
              </a:rPr>
              <a:t>, mama! </a:t>
            </a:r>
            <a:r>
              <a:rPr lang="en-US" sz="2800" dirty="0" err="1">
                <a:solidFill>
                  <a:schemeClr val="bg1"/>
                </a:solidFill>
              </a:rPr>
              <a:t>Așa</a:t>
            </a:r>
            <a:r>
              <a:rPr lang="en-US" sz="2800" dirty="0">
                <a:solidFill>
                  <a:schemeClr val="bg1"/>
                </a:solidFill>
              </a:rPr>
              <a:t> cum </a:t>
            </a:r>
            <a:r>
              <a:rPr lang="en-US" sz="2800" dirty="0" err="1">
                <a:solidFill>
                  <a:schemeClr val="bg1"/>
                </a:solidFill>
              </a:rPr>
              <a:t>numai</a:t>
            </a:r>
            <a:r>
              <a:rPr lang="en-US" sz="2800" dirty="0">
                <a:solidFill>
                  <a:schemeClr val="bg1"/>
                </a:solidFill>
              </a:rPr>
              <a:t> un </a:t>
            </a:r>
            <a:r>
              <a:rPr lang="en-US" sz="2800" dirty="0" err="1">
                <a:solidFill>
                  <a:schemeClr val="bg1"/>
                </a:solidFill>
              </a:rPr>
              <a:t>copil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poate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să-și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iubească</a:t>
            </a:r>
            <a:r>
              <a:rPr lang="en-US" sz="2800" dirty="0">
                <a:solidFill>
                  <a:schemeClr val="bg1"/>
                </a:solidFill>
              </a:rPr>
              <a:t> mama. Cu </a:t>
            </a:r>
            <a:r>
              <a:rPr lang="en-US" sz="2800" dirty="0" err="1">
                <a:solidFill>
                  <a:schemeClr val="bg1"/>
                </a:solidFill>
              </a:rPr>
              <a:t>răzvrătirile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mele</a:t>
            </a:r>
            <a:r>
              <a:rPr lang="en-US" sz="2800" dirty="0">
                <a:solidFill>
                  <a:schemeClr val="bg1"/>
                </a:solidFill>
              </a:rPr>
              <a:t>, cu </a:t>
            </a:r>
            <a:r>
              <a:rPr lang="en-US" sz="2800" dirty="0" err="1">
                <a:solidFill>
                  <a:schemeClr val="bg1"/>
                </a:solidFill>
              </a:rPr>
              <a:t>incertitudinile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mele</a:t>
            </a:r>
            <a:r>
              <a:rPr lang="en-US" sz="2800" dirty="0">
                <a:solidFill>
                  <a:schemeClr val="bg1"/>
                </a:solidFill>
              </a:rPr>
              <a:t>, cu </a:t>
            </a:r>
            <a:r>
              <a:rPr lang="en-US" sz="2800" dirty="0" err="1">
                <a:solidFill>
                  <a:schemeClr val="bg1"/>
                </a:solidFill>
              </a:rPr>
              <a:t>ochii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curioși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copil</a:t>
            </a:r>
            <a:r>
              <a:rPr lang="en-US" sz="2800" dirty="0">
                <a:solidFill>
                  <a:schemeClr val="bg1"/>
                </a:solidFill>
              </a:rPr>
              <a:t>. Cu </a:t>
            </a:r>
            <a:r>
              <a:rPr lang="en-US" sz="2800" dirty="0" err="1">
                <a:solidFill>
                  <a:schemeClr val="bg1"/>
                </a:solidFill>
              </a:rPr>
              <a:t>momentele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mele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rebeliune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și</a:t>
            </a:r>
            <a:r>
              <a:rPr lang="en-US" sz="2800" dirty="0">
                <a:solidFill>
                  <a:schemeClr val="bg1"/>
                </a:solidFill>
              </a:rPr>
              <a:t> cu </a:t>
            </a:r>
            <a:r>
              <a:rPr lang="en-US" sz="2800" dirty="0" err="1">
                <a:solidFill>
                  <a:schemeClr val="bg1"/>
                </a:solidFill>
              </a:rPr>
              <a:t>momentele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tandrețe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în</a:t>
            </a:r>
            <a:r>
              <a:rPr lang="en-US" sz="2800" dirty="0">
                <a:solidFill>
                  <a:schemeClr val="bg1"/>
                </a:solidFill>
              </a:rPr>
              <a:t> care </a:t>
            </a:r>
            <a:r>
              <a:rPr lang="en-US" sz="2800" dirty="0" err="1">
                <a:solidFill>
                  <a:schemeClr val="bg1"/>
                </a:solidFill>
              </a:rPr>
              <a:t>simțeam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în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brațele</a:t>
            </a:r>
            <a:r>
              <a:rPr lang="en-US" sz="2800" dirty="0">
                <a:solidFill>
                  <a:schemeClr val="bg1"/>
                </a:solidFill>
              </a:rPr>
              <a:t> tale nu mi se </a:t>
            </a:r>
            <a:r>
              <a:rPr lang="en-US" sz="2800" dirty="0" err="1">
                <a:solidFill>
                  <a:schemeClr val="bg1"/>
                </a:solidFill>
              </a:rPr>
              <a:t>poate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întâmpla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nimic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rău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niciodată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Mi</a:t>
            </a:r>
            <a:r>
              <a:rPr lang="en-US" sz="2800" dirty="0">
                <a:solidFill>
                  <a:schemeClr val="bg1"/>
                </a:solidFill>
              </a:rPr>
              <a:t>-e </a:t>
            </a:r>
            <a:r>
              <a:rPr lang="en-US" sz="2800" dirty="0" err="1">
                <a:solidFill>
                  <a:schemeClr val="bg1"/>
                </a:solidFill>
              </a:rPr>
              <a:t>dor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simt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asta</a:t>
            </a:r>
            <a:r>
              <a:rPr lang="en-US" sz="2800" dirty="0">
                <a:solidFill>
                  <a:schemeClr val="bg1"/>
                </a:solidFill>
              </a:rPr>
              <a:t>, mama. </a:t>
            </a:r>
            <a:r>
              <a:rPr lang="en-US" sz="2800" dirty="0" err="1">
                <a:solidFill>
                  <a:schemeClr val="bg1"/>
                </a:solidFill>
              </a:rPr>
              <a:t>Însă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știu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brațele</a:t>
            </a:r>
            <a:r>
              <a:rPr lang="en-US" sz="2800" dirty="0">
                <a:solidFill>
                  <a:schemeClr val="bg1"/>
                </a:solidFill>
              </a:rPr>
              <a:t> tale </a:t>
            </a:r>
            <a:r>
              <a:rPr lang="en-US" sz="2800" dirty="0" err="1">
                <a:solidFill>
                  <a:schemeClr val="bg1"/>
                </a:solidFill>
              </a:rPr>
              <a:t>sunt</a:t>
            </a:r>
            <a:r>
              <a:rPr lang="en-US" sz="2800" dirty="0">
                <a:solidFill>
                  <a:schemeClr val="bg1"/>
                </a:solidFill>
              </a:rPr>
              <a:t> tot </a:t>
            </a:r>
            <a:r>
              <a:rPr lang="en-US" sz="2800" dirty="0" err="1">
                <a:solidFill>
                  <a:schemeClr val="bg1"/>
                </a:solidFill>
              </a:rPr>
              <a:t>acolo</a:t>
            </a:r>
            <a:r>
              <a:rPr lang="en-US" sz="2800" dirty="0">
                <a:solidFill>
                  <a:schemeClr val="bg1"/>
                </a:solidFill>
              </a:rPr>
              <a:t>, mama. </a:t>
            </a:r>
            <a:r>
              <a:rPr lang="en-US" sz="2800" dirty="0" err="1">
                <a:solidFill>
                  <a:schemeClr val="bg1"/>
                </a:solidFill>
              </a:rPr>
              <a:t>Și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așteaptă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Mereu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și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mereu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90" y="6858000"/>
            <a:ext cx="5725478" cy="38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9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0.00703 -0.7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3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FF0035"/>
              </a:gs>
              <a:gs pos="0">
                <a:srgbClr val="FF0066"/>
              </a:gs>
              <a:gs pos="100000">
                <a:srgbClr val="FF0000">
                  <a:alpha val="86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230" y="843677"/>
            <a:ext cx="6115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Iar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acum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brațele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mele</a:t>
            </a:r>
            <a:r>
              <a:rPr lang="en-US" sz="2400" dirty="0" smtClean="0">
                <a:solidFill>
                  <a:schemeClr val="bg1"/>
                </a:solidFill>
              </a:rPr>
              <a:t> au </a:t>
            </a:r>
            <a:r>
              <a:rPr lang="en-US" sz="2400" dirty="0" err="1" smtClean="0">
                <a:solidFill>
                  <a:schemeClr val="bg1"/>
                </a:solidFill>
              </a:rPr>
              <a:t>devenit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astfel</a:t>
            </a:r>
            <a:r>
              <a:rPr lang="en-US" sz="2400" dirty="0" smtClean="0">
                <a:solidFill>
                  <a:schemeClr val="bg1"/>
                </a:solidFill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</a:rPr>
              <a:t>brațe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Pentru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nepotul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tău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Și</a:t>
            </a:r>
            <a:r>
              <a:rPr lang="en-US" sz="2400" dirty="0" smtClean="0">
                <a:solidFill>
                  <a:schemeClr val="bg1"/>
                </a:solidFill>
              </a:rPr>
              <a:t> e un sentiment </a:t>
            </a:r>
            <a:r>
              <a:rPr lang="en-US" sz="2400" dirty="0" err="1" smtClean="0">
                <a:solidFill>
                  <a:schemeClr val="bg1"/>
                </a:solidFill>
              </a:rPr>
              <a:t>atât</a:t>
            </a:r>
            <a:r>
              <a:rPr lang="en-US" sz="2400" dirty="0" smtClean="0">
                <a:solidFill>
                  <a:schemeClr val="bg1"/>
                </a:solidFill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</a:rPr>
              <a:t>frumos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îi</a:t>
            </a:r>
            <a:r>
              <a:rPr lang="en-US" sz="2400" dirty="0" smtClean="0">
                <a:solidFill>
                  <a:schemeClr val="bg1"/>
                </a:solidFill>
              </a:rPr>
              <a:t> pot </a:t>
            </a:r>
            <a:r>
              <a:rPr lang="en-US" sz="2400" dirty="0" err="1" smtClean="0">
                <a:solidFill>
                  <a:schemeClr val="bg1"/>
                </a:solidFill>
              </a:rPr>
              <a:t>oferi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asta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Îți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mulțumesc</a:t>
            </a:r>
            <a:r>
              <a:rPr lang="en-US" sz="2400" dirty="0" smtClean="0">
                <a:solidFill>
                  <a:schemeClr val="bg1"/>
                </a:solidFill>
              </a:rPr>
              <a:t>, mama, </a:t>
            </a:r>
            <a:r>
              <a:rPr lang="en-US" sz="2400" dirty="0" err="1" smtClean="0">
                <a:solidFill>
                  <a:schemeClr val="bg1"/>
                </a:solidFill>
              </a:rPr>
              <a:t>pentru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lumea</a:t>
            </a:r>
            <a:r>
              <a:rPr lang="en-US" sz="2400" dirty="0" smtClean="0">
                <a:solidFill>
                  <a:schemeClr val="bg1"/>
                </a:solidFill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</a:rPr>
              <a:t>poveste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</a:t>
            </a:r>
            <a:r>
              <a:rPr lang="en-US" sz="2400" dirty="0" smtClean="0">
                <a:solidFill>
                  <a:schemeClr val="bg1"/>
                </a:solidFill>
              </a:rPr>
              <a:t> care mi-</a:t>
            </a:r>
            <a:r>
              <a:rPr lang="en-US" sz="2400" dirty="0" err="1" smtClean="0">
                <a:solidFill>
                  <a:schemeClr val="bg1"/>
                </a:solidFill>
              </a:rPr>
              <a:t>ai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creat</a:t>
            </a:r>
            <a:r>
              <a:rPr lang="en-US" sz="2400" dirty="0" smtClean="0">
                <a:solidFill>
                  <a:schemeClr val="bg1"/>
                </a:solidFill>
              </a:rPr>
              <a:t>-o </a:t>
            </a:r>
            <a:r>
              <a:rPr lang="en-US" sz="2400" dirty="0" err="1" smtClean="0">
                <a:solidFill>
                  <a:schemeClr val="bg1"/>
                </a:solidFill>
              </a:rPr>
              <a:t>ținându-mă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departe</a:t>
            </a:r>
            <a:r>
              <a:rPr lang="en-US" sz="2400" dirty="0" smtClean="0">
                <a:solidFill>
                  <a:schemeClr val="bg1"/>
                </a:solidFill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</a:rPr>
              <a:t>suferință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Pentru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astfel</a:t>
            </a:r>
            <a:r>
              <a:rPr lang="en-US" sz="2400" dirty="0" smtClean="0">
                <a:solidFill>
                  <a:schemeClr val="bg1"/>
                </a:solidFill>
              </a:rPr>
              <a:t> am </a:t>
            </a:r>
            <a:r>
              <a:rPr lang="en-US" sz="2400" dirty="0" err="1" smtClean="0">
                <a:solidFill>
                  <a:schemeClr val="bg1"/>
                </a:solidFill>
              </a:rPr>
              <a:t>putut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iau</a:t>
            </a:r>
            <a:r>
              <a:rPr lang="en-US" sz="2400" dirty="0" smtClean="0">
                <a:solidFill>
                  <a:schemeClr val="bg1"/>
                </a:solidFill>
              </a:rPr>
              <a:t> cu mine </a:t>
            </a:r>
            <a:r>
              <a:rPr lang="en-US" sz="2400" dirty="0" err="1" smtClean="0">
                <a:solidFill>
                  <a:schemeClr val="bg1"/>
                </a:solidFill>
              </a:rPr>
              <a:t>în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timp</a:t>
            </a:r>
            <a:r>
              <a:rPr lang="en-US" sz="2400" dirty="0" smtClean="0">
                <a:solidFill>
                  <a:schemeClr val="bg1"/>
                </a:solidFill>
              </a:rPr>
              <a:t> o parte din </a:t>
            </a:r>
            <a:r>
              <a:rPr lang="en-US" sz="2400" dirty="0" err="1" smtClean="0">
                <a:solidFill>
                  <a:schemeClr val="bg1"/>
                </a:solidFill>
              </a:rPr>
              <a:t>această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lume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și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îmi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păstrez</a:t>
            </a:r>
            <a:r>
              <a:rPr lang="en-US" sz="2400" dirty="0" smtClean="0">
                <a:solidFill>
                  <a:schemeClr val="bg1"/>
                </a:solidFill>
              </a:rPr>
              <a:t> din </a:t>
            </a:r>
            <a:r>
              <a:rPr lang="en-US" sz="2400" dirty="0" err="1" smtClean="0">
                <a:solidFill>
                  <a:schemeClr val="bg1"/>
                </a:solidFill>
              </a:rPr>
              <a:t>inocența</a:t>
            </a:r>
            <a:r>
              <a:rPr lang="en-US" sz="2400" dirty="0" smtClean="0">
                <a:solidFill>
                  <a:schemeClr val="bg1"/>
                </a:solidFill>
              </a:rPr>
              <a:t> mea de </a:t>
            </a:r>
            <a:r>
              <a:rPr lang="en-US" sz="2400" dirty="0" err="1" smtClean="0">
                <a:solidFill>
                  <a:schemeClr val="bg1"/>
                </a:solidFill>
              </a:rPr>
              <a:t>copil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Și</a:t>
            </a:r>
            <a:r>
              <a:rPr lang="en-US" sz="2400" dirty="0" smtClean="0">
                <a:solidFill>
                  <a:schemeClr val="bg1"/>
                </a:solidFill>
              </a:rPr>
              <a:t> am </a:t>
            </a:r>
            <a:r>
              <a:rPr lang="en-US" sz="2400" dirty="0" err="1" smtClean="0">
                <a:solidFill>
                  <a:schemeClr val="bg1"/>
                </a:solidFill>
              </a:rPr>
              <a:t>putut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astfel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pășesc</a:t>
            </a:r>
            <a:r>
              <a:rPr lang="en-US" sz="2400" dirty="0" smtClean="0">
                <a:solidFill>
                  <a:schemeClr val="bg1"/>
                </a:solidFill>
              </a:rPr>
              <a:t> cu </a:t>
            </a:r>
            <a:r>
              <a:rPr lang="en-US" sz="2400" dirty="0" err="1" smtClean="0">
                <a:solidFill>
                  <a:schemeClr val="bg1"/>
                </a:solidFill>
              </a:rPr>
              <a:t>încredere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în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viață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Și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să</a:t>
            </a:r>
            <a:r>
              <a:rPr lang="en-US" sz="2400" dirty="0" smtClean="0">
                <a:solidFill>
                  <a:schemeClr val="bg1"/>
                </a:solidFill>
              </a:rPr>
              <a:t> cred </a:t>
            </a:r>
            <a:r>
              <a:rPr lang="en-US" sz="2400" dirty="0" err="1" smtClean="0">
                <a:solidFill>
                  <a:schemeClr val="bg1"/>
                </a:solidFill>
              </a:rPr>
              <a:t>că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oamenii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sunt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buni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și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frumoși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Atrăgând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astfel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oameni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buni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și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frumoși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în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viața</a:t>
            </a:r>
            <a:r>
              <a:rPr lang="en-US" sz="2400" dirty="0" smtClean="0">
                <a:solidFill>
                  <a:schemeClr val="bg1"/>
                </a:solidFill>
              </a:rPr>
              <a:t> mea.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Te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iubesc</a:t>
            </a:r>
            <a:r>
              <a:rPr lang="en-US" sz="2400" dirty="0" smtClean="0">
                <a:solidFill>
                  <a:schemeClr val="bg1"/>
                </a:solidFill>
              </a:rPr>
              <a:t>, mama! </a:t>
            </a:r>
            <a:r>
              <a:rPr lang="en-US" sz="2400" dirty="0" err="1" smtClean="0">
                <a:solidFill>
                  <a:schemeClr val="bg1"/>
                </a:solidFill>
              </a:rPr>
              <a:t>Și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îți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cer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iertare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dacă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uneori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</a:t>
            </a:r>
            <a:r>
              <a:rPr lang="en-US" sz="2400" dirty="0" smtClean="0">
                <a:solidFill>
                  <a:schemeClr val="bg1"/>
                </a:solidFill>
              </a:rPr>
              <a:t>-am </a:t>
            </a:r>
            <a:r>
              <a:rPr lang="en-US" sz="2400" dirty="0" err="1" smtClean="0">
                <a:solidFill>
                  <a:schemeClr val="bg1"/>
                </a:solidFill>
              </a:rPr>
              <a:t>supărat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019536"/>
            <a:ext cx="4058960" cy="27010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572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FF0035"/>
              </a:gs>
              <a:gs pos="0">
                <a:srgbClr val="FF0066"/>
              </a:gs>
              <a:gs pos="100000">
                <a:srgbClr val="FF0000">
                  <a:alpha val="86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88670" y="1459651"/>
            <a:ext cx="60007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Dar </a:t>
            </a:r>
            <a:r>
              <a:rPr lang="en-US" sz="2400" dirty="0" err="1">
                <a:solidFill>
                  <a:schemeClr val="bg1"/>
                </a:solidFill>
              </a:rPr>
              <a:t>știi</a:t>
            </a:r>
            <a:r>
              <a:rPr lang="en-US" sz="2400" dirty="0">
                <a:solidFill>
                  <a:schemeClr val="bg1"/>
                </a:solidFill>
              </a:rPr>
              <a:t>, mama, </a:t>
            </a:r>
            <a:r>
              <a:rPr lang="en-US" sz="2400" dirty="0" err="1">
                <a:solidFill>
                  <a:schemeClr val="bg1"/>
                </a:solidFill>
              </a:rPr>
              <a:t>fiecare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dintre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noi</a:t>
            </a:r>
            <a:r>
              <a:rPr lang="en-US" sz="2400" dirty="0">
                <a:solidFill>
                  <a:schemeClr val="bg1"/>
                </a:solidFill>
              </a:rPr>
              <a:t> are </a:t>
            </a:r>
            <a:r>
              <a:rPr lang="en-US" sz="2400" dirty="0" err="1">
                <a:solidFill>
                  <a:schemeClr val="bg1"/>
                </a:solidFill>
              </a:rPr>
              <a:t>propriul</a:t>
            </a:r>
            <a:r>
              <a:rPr lang="en-US" sz="2400" dirty="0">
                <a:solidFill>
                  <a:schemeClr val="bg1"/>
                </a:solidFill>
              </a:rPr>
              <a:t> drum. </a:t>
            </a:r>
            <a:r>
              <a:rPr lang="en-US" sz="2400" dirty="0" err="1">
                <a:solidFill>
                  <a:schemeClr val="bg1"/>
                </a:solidFill>
              </a:rPr>
              <a:t>Propriile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lecții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învățat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propriile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decizii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luat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Iar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dacă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eu</a:t>
            </a:r>
            <a:r>
              <a:rPr lang="en-US" sz="2400" dirty="0">
                <a:solidFill>
                  <a:schemeClr val="bg1"/>
                </a:solidFill>
              </a:rPr>
              <a:t> am ales </a:t>
            </a:r>
            <a:r>
              <a:rPr lang="en-US" sz="2400" dirty="0" err="1">
                <a:solidFill>
                  <a:schemeClr val="bg1"/>
                </a:solidFill>
              </a:rPr>
              <a:t>să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merg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drumul</a:t>
            </a:r>
            <a:r>
              <a:rPr lang="en-US" sz="2400" dirty="0">
                <a:solidFill>
                  <a:schemeClr val="bg1"/>
                </a:solidFill>
              </a:rPr>
              <a:t> meu, care </a:t>
            </a:r>
            <a:r>
              <a:rPr lang="en-US" sz="2400" dirty="0" err="1">
                <a:solidFill>
                  <a:schemeClr val="bg1"/>
                </a:solidFill>
              </a:rPr>
              <a:t>poate</a:t>
            </a:r>
            <a:r>
              <a:rPr lang="en-US" sz="2400" dirty="0">
                <a:solidFill>
                  <a:schemeClr val="bg1"/>
                </a:solidFill>
              </a:rPr>
              <a:t> e </a:t>
            </a:r>
            <a:r>
              <a:rPr lang="en-US" sz="2400" dirty="0" err="1">
                <a:solidFill>
                  <a:schemeClr val="bg1"/>
                </a:solidFill>
              </a:rPr>
              <a:t>diferit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ceea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imaginai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mine, e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drumul</a:t>
            </a:r>
            <a:r>
              <a:rPr lang="en-US" sz="2400" dirty="0">
                <a:solidFill>
                  <a:schemeClr val="bg1"/>
                </a:solidFill>
              </a:rPr>
              <a:t> meu.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Ai </a:t>
            </a:r>
            <a:r>
              <a:rPr lang="en-US" sz="2400" dirty="0" err="1">
                <a:solidFill>
                  <a:schemeClr val="bg1"/>
                </a:solidFill>
              </a:rPr>
              <a:t>încredere</a:t>
            </a:r>
            <a:r>
              <a:rPr lang="en-US" sz="2400" dirty="0">
                <a:solidFill>
                  <a:schemeClr val="bg1"/>
                </a:solidFill>
              </a:rPr>
              <a:t>, mama. Ai </a:t>
            </a:r>
            <a:r>
              <a:rPr lang="en-US" sz="2400" dirty="0" err="1">
                <a:solidFill>
                  <a:schemeClr val="bg1"/>
                </a:solidFill>
              </a:rPr>
              <a:t>încredere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Sunt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atât</a:t>
            </a:r>
            <a:r>
              <a:rPr lang="en-US" sz="2400" dirty="0" smtClean="0">
                <a:solidFill>
                  <a:schemeClr val="bg1"/>
                </a:solidFill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</a:rPr>
              <a:t>multe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lucruri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pentru</a:t>
            </a:r>
            <a:r>
              <a:rPr lang="en-US" sz="2400" dirty="0" smtClean="0">
                <a:solidFill>
                  <a:schemeClr val="bg1"/>
                </a:solidFill>
              </a:rPr>
              <a:t> care </a:t>
            </a:r>
            <a:r>
              <a:rPr lang="en-US" sz="2400" dirty="0" err="1" smtClean="0">
                <a:solidFill>
                  <a:schemeClr val="bg1"/>
                </a:solidFill>
              </a:rPr>
              <a:t>vreau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îți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mulțumesc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încât</a:t>
            </a:r>
            <a:r>
              <a:rPr lang="en-US" sz="2400" dirty="0" smtClean="0">
                <a:solidFill>
                  <a:schemeClr val="bg1"/>
                </a:solidFill>
              </a:rPr>
              <a:t> nu mi-</a:t>
            </a:r>
            <a:r>
              <a:rPr lang="en-US" sz="2400" dirty="0" err="1" smtClean="0">
                <a:solidFill>
                  <a:schemeClr val="bg1"/>
                </a:solidFill>
              </a:rPr>
              <a:t>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ajunge</a:t>
            </a:r>
            <a:r>
              <a:rPr lang="en-US" sz="2400" dirty="0" smtClean="0">
                <a:solidFill>
                  <a:schemeClr val="bg1"/>
                </a:solidFill>
              </a:rPr>
              <a:t> o </a:t>
            </a:r>
            <a:r>
              <a:rPr lang="en-US" sz="2400" dirty="0" err="1" smtClean="0">
                <a:solidFill>
                  <a:schemeClr val="bg1"/>
                </a:solidFill>
              </a:rPr>
              <a:t>viață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90" y="2345123"/>
            <a:ext cx="3825240" cy="23840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47724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0000">
                <a:srgbClr val="FF0035"/>
              </a:gs>
              <a:gs pos="0">
                <a:srgbClr val="FF0066"/>
              </a:gs>
              <a:gs pos="100000">
                <a:srgbClr val="FF0000">
                  <a:alpha val="86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42010" y="797510"/>
            <a:ext cx="50101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mamă</a:t>
            </a:r>
            <a:r>
              <a:rPr lang="en-US" sz="2400" dirty="0">
                <a:solidFill>
                  <a:schemeClr val="bg1"/>
                </a:solidFill>
              </a:rPr>
              <a:t>, am </a:t>
            </a:r>
            <a:r>
              <a:rPr lang="en-US" sz="2400" dirty="0" err="1">
                <a:solidFill>
                  <a:schemeClr val="bg1"/>
                </a:solidFill>
              </a:rPr>
              <a:t>crescut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mi-am </a:t>
            </a:r>
            <a:r>
              <a:rPr lang="en-US" sz="2400" dirty="0" err="1">
                <a:solidFill>
                  <a:schemeClr val="bg1"/>
                </a:solidFill>
              </a:rPr>
              <a:t>luat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mâini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frâiele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propriei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vieți</a:t>
            </a:r>
            <a:r>
              <a:rPr lang="en-US" sz="2400" dirty="0">
                <a:solidFill>
                  <a:schemeClr val="bg1"/>
                </a:solidFill>
              </a:rPr>
              <a:t>. C-o fi bine, </a:t>
            </a:r>
            <a:r>
              <a:rPr lang="en-US" sz="2400" dirty="0" err="1">
                <a:solidFill>
                  <a:schemeClr val="bg1"/>
                </a:solidFill>
              </a:rPr>
              <a:t>că</a:t>
            </a:r>
            <a:r>
              <a:rPr lang="en-US" sz="2400" dirty="0">
                <a:solidFill>
                  <a:schemeClr val="bg1"/>
                </a:solidFill>
              </a:rPr>
              <a:t> n-o fi bine </a:t>
            </a:r>
            <a:r>
              <a:rPr lang="en-US" sz="2400" dirty="0" err="1">
                <a:solidFill>
                  <a:schemeClr val="bg1"/>
                </a:solidFill>
              </a:rPr>
              <a:t>ceea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decid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mine, </a:t>
            </a:r>
            <a:r>
              <a:rPr lang="en-US" sz="2400" dirty="0" err="1">
                <a:solidFill>
                  <a:schemeClr val="bg1"/>
                </a:solidFill>
              </a:rPr>
              <a:t>îmi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asum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deplin</a:t>
            </a:r>
            <a:r>
              <a:rPr lang="en-US" sz="2400" dirty="0">
                <a:solidFill>
                  <a:schemeClr val="bg1"/>
                </a:solidFill>
              </a:rPr>
              <a:t>. E </a:t>
            </a:r>
            <a:r>
              <a:rPr lang="en-US" sz="2400" dirty="0" err="1">
                <a:solidFill>
                  <a:schemeClr val="bg1"/>
                </a:solidFill>
              </a:rPr>
              <a:t>calea</a:t>
            </a:r>
            <a:r>
              <a:rPr lang="en-US" sz="2400" dirty="0">
                <a:solidFill>
                  <a:schemeClr val="bg1"/>
                </a:solidFill>
              </a:rPr>
              <a:t> mea.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Însă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fericită</a:t>
            </a:r>
            <a:r>
              <a:rPr lang="en-US" sz="2400" dirty="0">
                <a:solidFill>
                  <a:schemeClr val="bg1"/>
                </a:solidFill>
              </a:rPr>
              <a:t>, mama. </a:t>
            </a:r>
            <a:r>
              <a:rPr lang="en-US" sz="2400" dirty="0" err="1">
                <a:solidFill>
                  <a:schemeClr val="bg1"/>
                </a:solidFill>
              </a:rPr>
              <a:t>Știi</a:t>
            </a:r>
            <a:r>
              <a:rPr lang="en-US" sz="2400" dirty="0">
                <a:solidFill>
                  <a:schemeClr val="bg1"/>
                </a:solidFill>
              </a:rPr>
              <a:t>, mama, am </a:t>
            </a:r>
            <a:r>
              <a:rPr lang="en-US" sz="2400" dirty="0" err="1">
                <a:solidFill>
                  <a:schemeClr val="bg1"/>
                </a:solidFill>
              </a:rPr>
              <a:t>momente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care </a:t>
            </a:r>
            <a:r>
              <a:rPr lang="en-US" sz="2400" dirty="0" err="1">
                <a:solidFill>
                  <a:schemeClr val="bg1"/>
                </a:solidFill>
              </a:rPr>
              <a:t>sunt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atât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fericită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care </a:t>
            </a:r>
            <a:r>
              <a:rPr lang="en-US" sz="2400" dirty="0" err="1">
                <a:solidFill>
                  <a:schemeClr val="bg1"/>
                </a:solidFill>
              </a:rPr>
              <a:t>mă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simt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atât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plină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iubire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liniște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de pace, </a:t>
            </a:r>
            <a:r>
              <a:rPr lang="en-US" sz="2400" dirty="0" err="1">
                <a:solidFill>
                  <a:schemeClr val="bg1"/>
                </a:solidFill>
              </a:rPr>
              <a:t>încât</a:t>
            </a:r>
            <a:r>
              <a:rPr lang="en-US" sz="2400" dirty="0">
                <a:solidFill>
                  <a:schemeClr val="bg1"/>
                </a:solidFill>
              </a:rPr>
              <a:t> nu am </a:t>
            </a:r>
            <a:r>
              <a:rPr lang="en-US" sz="2400" dirty="0" err="1">
                <a:solidFill>
                  <a:schemeClr val="bg1"/>
                </a:solidFill>
              </a:rPr>
              <a:t>nevoie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nimic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altceva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Doar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aer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iubesc</a:t>
            </a:r>
            <a:r>
              <a:rPr lang="en-US" sz="2400" dirty="0">
                <a:solidFill>
                  <a:schemeClr val="bg1"/>
                </a:solidFill>
              </a:rPr>
              <a:t>, mama! </a:t>
            </a:r>
            <a:r>
              <a:rPr lang="en-US" sz="2400" dirty="0" err="1">
                <a:solidFill>
                  <a:schemeClr val="bg1"/>
                </a:solidFill>
              </a:rPr>
              <a:t>Și-ți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mulțumesc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396" y="2023110"/>
            <a:ext cx="4096329" cy="2750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39349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Ink Free</vt:lpstr>
      <vt:lpstr>Office Theme</vt:lpstr>
      <vt:lpstr>Scrisoare pentru mama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Liceul Teoretic "Alexandru Ioan Cuza"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Scrisoare pentru mama</dc:title>
  <dc:creator>DANIEL ȘTEFAN CHIRILĂ</dc:creator>
  <cp:lastModifiedBy>DANIEL ȘTEFAN CHIRILĂ</cp:lastModifiedBy>
  <cp:revision>6</cp:revision>
  <dcterms:created xsi:type="dcterms:W3CDTF">2023-03-08T13:41:17Z</dcterms:created>
  <dcterms:modified xsi:type="dcterms:W3CDTF">2023-03-08T13:54:15Z</dcterms:modified>
</cp:coreProperties>
</file>