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18" r:id="rId2"/>
    <p:sldId id="319" r:id="rId3"/>
    <p:sldId id="320" r:id="rId4"/>
    <p:sldId id="321" r:id="rId5"/>
    <p:sldId id="334" r:id="rId6"/>
    <p:sldId id="335" r:id="rId7"/>
    <p:sldId id="322" r:id="rId8"/>
    <p:sldId id="323" r:id="rId9"/>
    <p:sldId id="336" r:id="rId10"/>
    <p:sldId id="324" r:id="rId11"/>
    <p:sldId id="340" r:id="rId12"/>
    <p:sldId id="341" r:id="rId13"/>
    <p:sldId id="332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70" r:id="rId38"/>
    <p:sldId id="366" r:id="rId39"/>
    <p:sldId id="367" r:id="rId40"/>
    <p:sldId id="368" r:id="rId41"/>
    <p:sldId id="369" r:id="rId42"/>
    <p:sldId id="372" r:id="rId43"/>
    <p:sldId id="37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A2B6B-0F3A-784D-9735-585A9BDEA31E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E3F7E-1869-A140-8897-514E6342CB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20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1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9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032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" y="0"/>
            <a:ext cx="12188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26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" y="0"/>
            <a:ext cx="12188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144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75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75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83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5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23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08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02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1A2FE-F1D0-6942-97E6-46C86443E281}" type="datetimeFigureOut">
              <a:rPr kumimoji="1" lang="ko-KR" altLang="en-US" smtClean="0"/>
              <a:t>2016-03-18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8E89-B2A0-F14C-9AC6-A65A6CDAC6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090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07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4796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http://docs.python.org/</a:t>
            </a:r>
          </a:p>
        </p:txBody>
      </p:sp>
      <p:pic>
        <p:nvPicPr>
          <p:cNvPr id="4" name="Picture 4" descr="Pictur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78" y="1111550"/>
            <a:ext cx="8063022" cy="597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05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47916" y="796670"/>
            <a:ext cx="8948530" cy="16631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 ExtraBold" charset="-127"/>
              </a:rPr>
              <a:t>Hello Python</a:t>
            </a:r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Nanum Gothic ExtraBold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8226" y="1590261"/>
            <a:ext cx="7855226" cy="46978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ko-KR" sz="1000">
              <a:ea typeface="ＭＳ Ｐゴシック" charset="-128"/>
            </a:endParaRP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[finin@linux2 ~]$ </a:t>
            </a:r>
            <a:r>
              <a:rPr lang="en-US" altLang="ko-KR" sz="2800" b="1"/>
              <a:t>python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Python 2.4.3 (#1, Jan 14 2008, 18:32:40) 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[GCC 4.1.2 20070626 (Red Hat 4.1.2-14)] on linux2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Type "help", "copyright", "credits" or "license" for more information.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&gt;&gt;&gt; </a:t>
            </a:r>
            <a:r>
              <a:rPr lang="en-US" altLang="ko-KR" sz="2800" b="1"/>
              <a:t>def square(x):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...   </a:t>
            </a:r>
            <a:r>
              <a:rPr lang="en-US" altLang="ko-KR" sz="2800" b="1"/>
              <a:t>return x * x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... 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&gt;&gt;&gt; </a:t>
            </a:r>
            <a:r>
              <a:rPr lang="en-US" altLang="ko-KR" sz="2800" b="1"/>
              <a:t>square(100)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10000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&gt;&gt;&gt;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6089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47916" y="796670"/>
            <a:ext cx="8948530" cy="16631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 ExtraBold" charset="-127"/>
              </a:rPr>
              <a:t>Hello Python</a:t>
            </a:r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Nanum Gothic ExtraBold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8226" y="1590261"/>
            <a:ext cx="7855226" cy="46978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ko-KR" sz="1000">
              <a:ea typeface="ＭＳ Ｐゴシック" charset="-128"/>
            </a:endParaRP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[finin@linux2 ~]$ </a:t>
            </a:r>
            <a:r>
              <a:rPr lang="en-US" altLang="ko-KR" sz="2800" b="1"/>
              <a:t>python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Python 2.4.3 (#1, Jan 14 2008, 18:32:40) 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[GCC 4.1.2 20070626 (Red Hat 4.1.2-14)] on linux2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Type "help", "copyright", "credits" or "license" for more information.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&gt;&gt;&gt; </a:t>
            </a:r>
            <a:r>
              <a:rPr lang="en-US" altLang="ko-KR" sz="2800" b="1"/>
              <a:t>def square(x):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...   </a:t>
            </a:r>
            <a:r>
              <a:rPr lang="en-US" altLang="ko-KR" sz="2800" b="1"/>
              <a:t>return x * x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... 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&gt;&gt;&gt; </a:t>
            </a:r>
            <a:r>
              <a:rPr lang="en-US" altLang="ko-KR" sz="2800" b="1"/>
              <a:t>square(100)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10000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2800"/>
              <a:t>&gt;&gt;&gt;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5078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35265" y="824100"/>
            <a:ext cx="9690652" cy="16631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 ExtraBold" charset="-127"/>
              </a:rPr>
              <a:t>Python Basic.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Nanum Gothic ExtraBold" charset="-127"/>
            </a:endParaRPr>
          </a:p>
        </p:txBody>
      </p:sp>
      <p:pic>
        <p:nvPicPr>
          <p:cNvPr id="2050" name="Picture 2" descr="http://carpedm20.github.io/140min-python/img/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2" y="3183457"/>
            <a:ext cx="6020981" cy="19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7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 문법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들여쓰기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690688"/>
            <a:ext cx="11196084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들여쓰기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(indentation)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는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파이썬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문법의 가장 큰 특징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</a:p>
          <a:p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가독성을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높이지만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오류가 일어나지 않도록 조심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457200" lvl="1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코드블럭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 </a:t>
            </a:r>
            <a:b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[TAB]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코드블럭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</a:t>
            </a:r>
            <a:b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코드블럭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 </a:t>
            </a:r>
            <a:b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[TAB]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코드블럭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937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 문법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들여쓰기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690688"/>
            <a:ext cx="11196084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한 라인에 여러 구문이 올 경우에는 세미콜론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(;)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을 사용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&gt;&gt;&gt; a = 1; b = 2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들여쓰기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(indentation)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이 중요하지만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문장이 아직 안 끝난 경우에는 들여쓰기를 안 해도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문법오류가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나지 않음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&gt;&gt;&gt; a = (1 +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[TAB]2 +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3 +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[TAB][S][S]4)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&gt;&gt;&gt; a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10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2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 문법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+, *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연산자</a:t>
            </a:r>
            <a:b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‘</a:t>
            </a:r>
            <a:r>
              <a:rPr lang="en-US" altLang="ko-KR" sz="2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py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’ ‘thon’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‘python’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‘</a:t>
            </a:r>
            <a:r>
              <a:rPr lang="en-US" altLang="ko-KR" sz="2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py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’ * 3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‘</a:t>
            </a:r>
            <a:r>
              <a:rPr lang="en-US" altLang="ko-KR" sz="2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pypypy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’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02326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인덱싱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&amp;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슬라이싱</a:t>
            </a:r>
            <a:b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‘python’[0]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‘p’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‘python’[5]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‘n’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‘python’[1:4]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‘</a:t>
            </a:r>
            <a:r>
              <a:rPr lang="en-US" altLang="ko-KR" sz="2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yth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’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‘python’[-2:]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‘on’</a:t>
            </a:r>
          </a:p>
        </p:txBody>
      </p:sp>
    </p:spTree>
    <p:extLst>
      <p:ext uri="{BB962C8B-B14F-4D97-AF65-F5344CB8AC3E}">
        <p14:creationId xmlns:p14="http://schemas.microsoft.com/office/powerpoint/2010/main" val="406663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 문법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리스트는 값들의 나열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또한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인덱싱과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슬라이싱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가능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colors = ['red', 'green', 'gold']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colors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['red', 'green', 'gold']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02326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append, insert, extend</a:t>
            </a:r>
            <a:b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</a:t>
            </a:r>
            <a:r>
              <a:rPr lang="en-US" altLang="ko-KR" sz="2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colors.append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('blue')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colors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['red', 'green', 'gold', 'blue'] </a:t>
            </a:r>
          </a:p>
          <a:p>
            <a:pPr marL="457200" lvl="1" indent="0">
              <a:buNone/>
            </a:pPr>
            <a:endParaRPr lang="en-US" altLang="ko-KR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</a:t>
            </a:r>
            <a:r>
              <a:rPr lang="en-US" altLang="ko-KR" sz="2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colors.insert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(1, 'black')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colors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['red', 'black', 'green', 'gold', 'blue'] </a:t>
            </a:r>
          </a:p>
          <a:p>
            <a:pPr marL="457200" lvl="1" indent="0">
              <a:buNone/>
            </a:pPr>
            <a:endParaRPr lang="en-US" altLang="ko-KR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61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 문법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Index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</a:t>
            </a:r>
            <a:r>
              <a:rPr lang="en-US" altLang="ko-KR" sz="2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colors.index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('red')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0</a:t>
            </a:r>
          </a:p>
          <a:p>
            <a:endParaRPr lang="en-US" altLang="ko-KR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Count, pop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colors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['red', 'black', 'green', 'gold', 'blue', 'white', 'gray', 'red']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endParaRPr lang="en-US" altLang="ko-KR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02326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spcBef>
                <a:spcPts val="100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</a:t>
            </a:r>
            <a:r>
              <a:rPr lang="en-US" altLang="ko-KR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colors.count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('red')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</a:t>
            </a:r>
            <a:r>
              <a:rPr lang="en-US" altLang="ko-KR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colors.pop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()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'red‘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&gt;&gt;&gt; colors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['red', 'black', 'green', 'gold', 'blue', 'white', 'gray']</a:t>
            </a:r>
          </a:p>
          <a:p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Remove, sort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85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 문법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세트는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순서가 없다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 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제공되는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메소드는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리스트와 유사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추가적으로 교집합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(intersection)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과 합집합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(union)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이 제공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02326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a = {1, 2, 3}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b = {3, 4, 5}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</a:t>
            </a:r>
            <a:r>
              <a:rPr lang="en-US" altLang="ko-KR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a.union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(b)     #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합집합</a:t>
            </a:r>
            <a:b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{1, 2, 3, 4, 5}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</a:t>
            </a:r>
            <a:r>
              <a:rPr lang="en-US" altLang="ko-KR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a.intersection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(b)  #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교집합</a:t>
            </a:r>
            <a:b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{3} </a:t>
            </a:r>
          </a:p>
          <a:p>
            <a:pPr lvl="2"/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0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551736" y="2737770"/>
            <a:ext cx="8339311" cy="985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김영욱</a:t>
            </a:r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Microsoft </a:t>
            </a:r>
          </a:p>
          <a:p>
            <a:pPr marL="0" indent="0"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부장 </a:t>
            </a:r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Evangelist</a:t>
            </a:r>
          </a:p>
          <a:p>
            <a:pPr marL="0" indent="0">
              <a:buNone/>
            </a:pPr>
            <a:r>
              <a:rPr lang="ko-KR" altLang="en-US" sz="32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영욱닷컴</a:t>
            </a:r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	YoungWook.com</a:t>
            </a:r>
            <a:b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	youngwook@outlook.com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551736" y="717605"/>
            <a:ext cx="10931427" cy="1325563"/>
          </a:xfrm>
        </p:spPr>
        <p:txBody>
          <a:bodyPr>
            <a:no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6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소개와 </a:t>
            </a:r>
            <a:br>
              <a:rPr lang="en-US" altLang="ko-KR" sz="6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6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Visual Studio Code</a:t>
            </a:r>
            <a:endParaRPr lang="ko-KR" altLang="en-US" sz="6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72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 문법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튜플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(tuple)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은 읽기전용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기능은 리스트에 비해 적지만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속도는 빠름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튜플에서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제공되는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메소드는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count, index.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02326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a, b = 1, 2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print(a, b) 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1 2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a, b = b, a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&gt;&gt;&gt; print(a, b) </a:t>
            </a:r>
            <a:b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2 1 </a:t>
            </a:r>
          </a:p>
          <a:p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32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 문법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딕션어리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딕셔너리는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키와 값으로 구성</a:t>
            </a:r>
            <a:b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items(), keys(), values()</a:t>
            </a:r>
          </a:p>
          <a:p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color={'cherry': 'red', 'apple': 'green', 'banana': 'yellow'}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02326" y="1690688"/>
            <a:ext cx="5199321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삭제는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del,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clear</a:t>
            </a:r>
            <a:b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del color['cherry']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color.clear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()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00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함수의 선언은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def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로 시작하고 콜론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(:)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으로 끝낸다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함수의 시작과 끝은 코드의 들여쓰기로 구분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시작과 끝을 명시해 줄 필요가 없다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헤더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(header)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파일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인터페이스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(interface)/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구현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(implementation)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같은 부분으로 나누지 않음</a:t>
            </a:r>
          </a:p>
        </p:txBody>
      </p:sp>
    </p:spTree>
    <p:extLst>
      <p:ext uri="{BB962C8B-B14F-4D97-AF65-F5344CB8AC3E}">
        <p14:creationId xmlns:p14="http://schemas.microsoft.com/office/powerpoint/2010/main" val="68164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def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Times(a, b):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   		return a*b</a:t>
            </a:r>
          </a:p>
          <a:p>
            <a:pPr marL="0" indent="0">
              <a:buNone/>
            </a:pPr>
            <a:b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&gt;&gt;&gt; Times(10, 10)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100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98" y="1680904"/>
            <a:ext cx="5068593" cy="245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485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갑자기 포인터의 개념이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myTimes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= Times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r =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myTimes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(10, 10)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r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100</a:t>
            </a:r>
          </a:p>
          <a:p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92" y="1488559"/>
            <a:ext cx="6190678" cy="298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33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응용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함수를 다른 함수에 넘겨준다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 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def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TimeX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(x):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r = x(100)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print(r)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10000</a:t>
            </a:r>
          </a:p>
        </p:txBody>
      </p:sp>
    </p:spTree>
    <p:extLst>
      <p:ext uri="{BB962C8B-B14F-4D97-AF65-F5344CB8AC3E}">
        <p14:creationId xmlns:p14="http://schemas.microsoft.com/office/powerpoint/2010/main" val="778338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응용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튜플로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리턴하기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def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TimeT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(x, y):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x = x * x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y = y * y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return (x, y)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TimeT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(10, 20)</a:t>
            </a:r>
          </a:p>
        </p:txBody>
      </p:sp>
    </p:spTree>
    <p:extLst>
      <p:ext uri="{BB962C8B-B14F-4D97-AF65-F5344CB8AC3E}">
        <p14:creationId xmlns:p14="http://schemas.microsoft.com/office/powerpoint/2010/main" val="3240746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(IF)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35232" y="1360967"/>
            <a:ext cx="5264888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score = 93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result = “”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if score &gt;= 96: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result = “A”</a:t>
            </a:r>
          </a:p>
          <a:p>
            <a:pPr marL="0" indent="0">
              <a:buNone/>
            </a:pP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elif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score &gt;= 90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result = “B”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……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0869" y="1360966"/>
            <a:ext cx="5264888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조건문은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일반적 언어와 동일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if,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elif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else…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and, or….</a:t>
            </a:r>
          </a:p>
        </p:txBody>
      </p:sp>
    </p:spTree>
    <p:extLst>
      <p:ext uri="{BB962C8B-B14F-4D97-AF65-F5344CB8AC3E}">
        <p14:creationId xmlns:p14="http://schemas.microsoft.com/office/powerpoint/2010/main" val="247043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0869" y="1360966"/>
            <a:ext cx="5559057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class Person: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name = “”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age = 0</a:t>
            </a:r>
            <a:b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	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def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getAge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(self):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	return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self.age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def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setAge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(self, x)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	 age = x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97257" y="1375141"/>
            <a:ext cx="5559057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p1 = Person()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p1.setAge(20)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print(p1.getAge())</a:t>
            </a:r>
          </a:p>
        </p:txBody>
      </p:sp>
    </p:spTree>
    <p:extLst>
      <p:ext uri="{BB962C8B-B14F-4D97-AF65-F5344CB8AC3E}">
        <p14:creationId xmlns:p14="http://schemas.microsoft.com/office/powerpoint/2010/main" val="3885062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생성자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__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init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__()</a:t>
            </a:r>
          </a:p>
          <a:p>
            <a:pPr marL="0" indent="0">
              <a:buNone/>
            </a:pP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소멸자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__del__()</a:t>
            </a:r>
          </a:p>
        </p:txBody>
      </p:sp>
    </p:spTree>
    <p:extLst>
      <p:ext uri="{BB962C8B-B14F-4D97-AF65-F5344CB8AC3E}">
        <p14:creationId xmlns:p14="http://schemas.microsoft.com/office/powerpoint/2010/main" val="130608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Overview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01418" y="1690688"/>
            <a:ext cx="77724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?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Installing &amp; Running Python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Basic</a:t>
            </a:r>
          </a:p>
          <a:p>
            <a:pPr>
              <a:buFont typeface="Symbol" charset="2"/>
              <a:buNone/>
            </a:pPr>
            <a:endParaRPr lang="en-US" altLang="ko-KR" sz="3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3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03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class Employee(Person)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Level = “”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def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goOffice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():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	print(“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고고씽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사무실로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…”)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055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Module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현재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파이썬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3.0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버전에서는 대략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200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개가 넘는 모듈을 지원</a:t>
            </a:r>
          </a:p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문자열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(string),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날짜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(date),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시간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(time),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십진법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(decimal),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(random)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파일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(file),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os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sqlite3, sys, xml, email, http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등등 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코드의 재 사용성 증가</a:t>
            </a:r>
            <a:b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코드를 구분하고 관리하기 용의해 짐</a:t>
            </a:r>
            <a:b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복잡하고 어려운 기능을 포함하는 프로그램을 간단하게 만들 수 있다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060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import math</a:t>
            </a:r>
          </a:p>
          <a:p>
            <a:pPr marL="0" indent="0">
              <a:buNone/>
            </a:pP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math.pow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(2, 10)</a:t>
            </a:r>
          </a:p>
          <a:p>
            <a:pPr marL="0" indent="0">
              <a:buNone/>
            </a:pP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math.pi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()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pPr marL="0" indent="0">
              <a:buNone/>
            </a:pP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dir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(math)</a:t>
            </a:r>
          </a:p>
        </p:txBody>
      </p:sp>
    </p:spTree>
    <p:extLst>
      <p:ext uri="{BB962C8B-B14F-4D97-AF65-F5344CB8AC3E}">
        <p14:creationId xmlns:p14="http://schemas.microsoft.com/office/powerpoint/2010/main" val="1422206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예외처리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try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구문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try: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예외 발생가능성이 있는 문장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except 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예외 종류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 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예외 처리 문장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예외가 발생하지 않은 경우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수행할 문장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finally: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&lt;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예외 발생 유무에 상관없이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try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블록 이후 수행할 문장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93959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print(1)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print(“Hello Python”)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print(“{item} is {color}”.format(item = “Apple”, color = “red”))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print(“{0:b}”.format(10));   #b , d, x, o, e, f, %</a:t>
            </a:r>
          </a:p>
        </p:txBody>
      </p:sp>
    </p:spTree>
    <p:extLst>
      <p:ext uri="{BB962C8B-B14F-4D97-AF65-F5344CB8AC3E}">
        <p14:creationId xmlns:p14="http://schemas.microsoft.com/office/powerpoint/2010/main" val="578015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name = input(“Enter your name”)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print(name)</a:t>
            </a:r>
          </a:p>
        </p:txBody>
      </p:sp>
    </p:spTree>
    <p:extLst>
      <p:ext uri="{BB962C8B-B14F-4D97-AF65-F5344CB8AC3E}">
        <p14:creationId xmlns:p14="http://schemas.microsoft.com/office/powerpoint/2010/main" val="740626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name = input(“Enter your name”)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print(name)</a:t>
            </a:r>
          </a:p>
        </p:txBody>
      </p:sp>
    </p:spTree>
    <p:extLst>
      <p:ext uri="{BB962C8B-B14F-4D97-AF65-F5344CB8AC3E}">
        <p14:creationId xmlns:p14="http://schemas.microsoft.com/office/powerpoint/2010/main" val="2031055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(Sqllite3)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201479"/>
            <a:ext cx="11196084" cy="4985009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import sqlite3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con = sqlite3.connect("./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commit.db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")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cur =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con.cursor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cur.execute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("CREATE TABLE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PhoneBook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(Name text,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PhoneNum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text);")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cur.execute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("INSERT INTO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PhoneBook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VALUES('Derick', '010-1234-5678');")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cur.execute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("SELECT * FROM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PhoneBook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;")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print(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cur.fetchall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())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con.commit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5592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35265" y="824100"/>
            <a:ext cx="9690652" cy="16631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 ExtraBold" charset="-127"/>
              </a:rPr>
              <a:t>Visual Studio Code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Nanum Gothic ExtraBold" charset="-127"/>
            </a:endParaRPr>
          </a:p>
        </p:txBody>
      </p:sp>
      <p:pic>
        <p:nvPicPr>
          <p:cNvPr id="1026" name="Picture 2" descr="https://code.visualstudio.com/images/whyvscode_macwinlinu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5" y="2727791"/>
            <a:ext cx="6806240" cy="321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524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4796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http://visualstudio.com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7" y="1520520"/>
            <a:ext cx="8849139" cy="49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9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Brief History of Python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690688"/>
            <a:ext cx="11196084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귀도 반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로섬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(Guido van Rossum)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이 개발한 언어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Open source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프로젝트로 비영리의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파이썬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소프트웨어 재단이 </a:t>
            </a:r>
            <a:b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관리하는 개방형 공동체 기반 언어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스크립트 기반의 언어로 동적 타이핑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(Dynamic Typing)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언어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 Windows, Mac, Linux, Unix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등 대부분의 플랫폼을 모두 </a:t>
            </a:r>
            <a:b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지원한다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458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811696" y="577506"/>
            <a:ext cx="10515600" cy="55558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Editor</a:t>
            </a:r>
            <a:b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인텔리센스가 지원되는 강력한 에디터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Extension</a:t>
            </a:r>
            <a:r>
              <a:rPr lang="ko-KR" altLang="en-US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b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언어 별로 확장이 가능한 다양한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익스텐션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지원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en-US" altLang="ko-KR" sz="3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Git</a:t>
            </a:r>
            <a:b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형상관리를 위한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Git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지원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Debugging</a:t>
            </a:r>
            <a:b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브레이크 포인트 및 스텝바이스텝 실행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endParaRPr kumimoji="1"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03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47916" y="796670"/>
            <a:ext cx="8948530" cy="16631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 ExtraBold" charset="-127"/>
              </a:rPr>
              <a:t>Install</a:t>
            </a:r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Nanum Gothic ExtraBold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8226" y="1590261"/>
            <a:ext cx="7855226" cy="46978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ko-KR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Extension</a:t>
            </a:r>
          </a:p>
          <a:p>
            <a:pPr marL="119063" lvl="2" indent="0">
              <a:lnSpc>
                <a:spcPct val="80000"/>
              </a:lnSpc>
              <a:buFont typeface="Arial"/>
              <a:buNone/>
            </a:pPr>
            <a:r>
              <a:rPr lang="en-US" altLang="ko-KR" sz="4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Utility (Optional)</a:t>
            </a:r>
          </a:p>
        </p:txBody>
      </p:sp>
    </p:spTree>
    <p:extLst>
      <p:ext uri="{BB962C8B-B14F-4D97-AF65-F5344CB8AC3E}">
        <p14:creationId xmlns:p14="http://schemas.microsoft.com/office/powerpoint/2010/main" val="3702284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11982" y="1387626"/>
            <a:ext cx="9690652" cy="16631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 ExtraBold" charset="-127"/>
              </a:rPr>
              <a:t>Visual Studio Code</a:t>
            </a:r>
          </a:p>
          <a:p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 ExtraBold" charset="-12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1904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4009" y="1392865"/>
            <a:ext cx="4785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7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7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95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Brief History of Python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690688"/>
            <a:ext cx="11196084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가독성이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뛰어나다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풍부한 라이브러리가 공유되고 있다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 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유니코드가 기본이다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.(3.x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버전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부터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)</a:t>
            </a:r>
          </a:p>
          <a:p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70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9540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2.x vs 3.x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2893" y="1690688"/>
            <a:ext cx="11196084" cy="4495800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print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가 함수로 변경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2.x style :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&gt;&gt;&gt; print "welcome to", "python3k“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welcome to python3k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3.0 style :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&gt;&gt;&gt; print("welcome to", "python3k")</a:t>
            </a:r>
            <a:b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	welcome to python3k 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long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자료형이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없어지고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int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로 통일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‘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int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/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int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의 결과가 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float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으로 처리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String, Unicode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체계 변경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95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199" y="365125"/>
            <a:ext cx="1106057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Python’s Benevolent Dictator For Life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199" y="1594995"/>
            <a:ext cx="6136759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“Python is an experiment in how  much freedom program-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mers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need.  Too much freedom and nobody can read another's code; too little and expressive-ness is endangered.”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- Guido van Rossum 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17" y="1600200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4312" y="1690799"/>
            <a:ext cx="6280646" cy="3046988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파이썬은 프로그램머에게 필요한 많은 자유의 실험이다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자유와 누구도 다른 사람의 코드를 읽을 수 있습니다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제한된 표현력은 멸종 위기에 처한 것입니다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- Guido van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Rossum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42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05677" y="593171"/>
            <a:ext cx="10515600" cy="555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Cpython</a:t>
            </a:r>
            <a:b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C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언어로 개발된 인터프리터 버전으로 가장 일반적이며 표준적인 버전의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파이썬이다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en-US" altLang="ko-KR" sz="3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Jython</a:t>
            </a:r>
            <a:b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자바 가상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머신용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인터프리터 버전으로 과거에는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자이썬으로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불리기도 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  <a:p>
            <a:r>
              <a:rPr lang="en-US" altLang="ko-KR" sz="3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IronPython</a:t>
            </a:r>
            <a:b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Microsoft .NET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버전의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파이썬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</a:p>
          <a:p>
            <a:r>
              <a:rPr lang="en-US" altLang="ko-KR" sz="3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PyPy</a:t>
            </a:r>
            <a:b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파이썬으로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만들어진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파이썬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 Gothic" charset="-127"/>
              </a:rPr>
              <a:t> </a:t>
            </a:r>
            <a:endParaRPr kumimoji="1"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1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4796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http://python.org/download</a:t>
            </a:r>
          </a:p>
        </p:txBody>
      </p:sp>
      <p:pic>
        <p:nvPicPr>
          <p:cNvPr id="5" name="그림 4" descr="1_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37" y="1594883"/>
            <a:ext cx="47529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1_1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4883"/>
            <a:ext cx="50720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 descr="1_1_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7323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90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794</Words>
  <Application>Microsoft Office PowerPoint</Application>
  <PresentationFormat>와이드스크린</PresentationFormat>
  <Paragraphs>240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ＭＳ Ｐゴシック</vt:lpstr>
      <vt:lpstr>Nanum Gothic</vt:lpstr>
      <vt:lpstr>Nanum Gothic ExtraBold</vt:lpstr>
      <vt:lpstr>나눔바른고딕</vt:lpstr>
      <vt:lpstr>맑은 고딕</vt:lpstr>
      <vt:lpstr>Arial</vt:lpstr>
      <vt:lpstr>Symbol</vt:lpstr>
      <vt:lpstr>Office 테마</vt:lpstr>
      <vt:lpstr>PowerPoint 프레젠테이션</vt:lpstr>
      <vt:lpstr>Python 소개와    Visual Studio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소개와  Visual Studio Code, PTVS</dc:title>
  <dc:creator>Young Wook Kim</dc:creator>
  <cp:lastModifiedBy>Young Wook Kim</cp:lastModifiedBy>
  <cp:revision>60</cp:revision>
  <dcterms:created xsi:type="dcterms:W3CDTF">2016-03-17T01:29:39Z</dcterms:created>
  <dcterms:modified xsi:type="dcterms:W3CDTF">2016-03-18T09:30:37Z</dcterms:modified>
</cp:coreProperties>
</file>