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84" r:id="rId1"/>
  </p:sldMasterIdLst>
  <p:sldIdLst>
    <p:sldId id="256" r:id="rId2"/>
    <p:sldId id="264" r:id="rId3"/>
    <p:sldId id="257" r:id="rId4"/>
    <p:sldId id="258" r:id="rId5"/>
    <p:sldId id="259" r:id="rId6"/>
    <p:sldId id="260" r:id="rId7"/>
    <p:sldId id="261" r:id="rId8"/>
    <p:sldId id="262" r:id="rId9"/>
    <p:sldId id="263" r:id="rId10"/>
  </p:sldIdLst>
  <p:sldSz cx="96012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96"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79" autoAdjust="0"/>
    <p:restoredTop sz="94660"/>
  </p:normalViewPr>
  <p:slideViewPr>
    <p:cSldViewPr snapToGrid="0" showGuides="1">
      <p:cViewPr varScale="1">
        <p:scale>
          <a:sx n="35" d="100"/>
          <a:sy n="35" d="100"/>
        </p:scale>
        <p:origin x="547" y="43"/>
      </p:cViewPr>
      <p:guideLst>
        <p:guide orient="horz" pos="4896"/>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544023"/>
            <a:ext cx="8161020" cy="541189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8164619"/>
            <a:ext cx="7200900" cy="3753061"/>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882D2-FDA6-4B1E-A2BC-854D8CC7401A}"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97990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882D2-FDA6-4B1E-A2BC-854D8CC7401A}"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368858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827617"/>
            <a:ext cx="2070259" cy="131734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827617"/>
            <a:ext cx="6090761" cy="131734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882D2-FDA6-4B1E-A2BC-854D8CC7401A}"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167772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0882D2-FDA6-4B1E-A2BC-854D8CC7401A}"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156071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875409"/>
            <a:ext cx="8281035" cy="6466204"/>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10402786"/>
            <a:ext cx="8281035" cy="3400424"/>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882D2-FDA6-4B1E-A2BC-854D8CC7401A}"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319255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4138083"/>
            <a:ext cx="408051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4138083"/>
            <a:ext cx="408051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882D2-FDA6-4B1E-A2BC-854D8CC7401A}"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312087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827620"/>
            <a:ext cx="8281035" cy="30046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810636"/>
            <a:ext cx="4061757" cy="1867534"/>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5678170"/>
            <a:ext cx="4061757"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810636"/>
            <a:ext cx="4081761" cy="1867534"/>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5678170"/>
            <a:ext cx="4081761"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0882D2-FDA6-4B1E-A2BC-854D8CC7401A}"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89839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0882D2-FDA6-4B1E-A2BC-854D8CC7401A}"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133182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882D2-FDA6-4B1E-A2BC-854D8CC7401A}"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146142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1036320"/>
            <a:ext cx="3096637" cy="362712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2238167"/>
            <a:ext cx="4860608" cy="1104688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4663440"/>
            <a:ext cx="3096637" cy="8639599"/>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1F0882D2-FDA6-4B1E-A2BC-854D8CC7401A}"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316533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1036320"/>
            <a:ext cx="3096637" cy="362712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2238167"/>
            <a:ext cx="4860608" cy="1104688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p>
        </p:txBody>
      </p:sp>
      <p:sp>
        <p:nvSpPr>
          <p:cNvPr id="4" name="Text Placeholder 3"/>
          <p:cNvSpPr>
            <a:spLocks noGrp="1"/>
          </p:cNvSpPr>
          <p:nvPr>
            <p:ph type="body" sz="half" idx="2"/>
          </p:nvPr>
        </p:nvSpPr>
        <p:spPr>
          <a:xfrm>
            <a:off x="661333" y="4663440"/>
            <a:ext cx="3096637" cy="8639599"/>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1F0882D2-FDA6-4B1E-A2BC-854D8CC7401A}"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E0DF-9612-4024-801A-4B3D7408BFB5}" type="slidenum">
              <a:rPr lang="en-US" smtClean="0"/>
              <a:t>‹#›</a:t>
            </a:fld>
            <a:endParaRPr lang="en-US"/>
          </a:p>
        </p:txBody>
      </p:sp>
    </p:spTree>
    <p:extLst>
      <p:ext uri="{BB962C8B-B14F-4D97-AF65-F5344CB8AC3E}">
        <p14:creationId xmlns:p14="http://schemas.microsoft.com/office/powerpoint/2010/main" val="57808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827620"/>
            <a:ext cx="8281035" cy="30046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4138083"/>
            <a:ext cx="8281035" cy="98630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4407730"/>
            <a:ext cx="2160270" cy="827617"/>
          </a:xfrm>
          <a:prstGeom prst="rect">
            <a:avLst/>
          </a:prstGeom>
        </p:spPr>
        <p:txBody>
          <a:bodyPr vert="horz" lIns="91440" tIns="45720" rIns="91440" bIns="45720" rtlCol="0" anchor="ctr"/>
          <a:lstStyle>
            <a:lvl1pPr algn="l">
              <a:defRPr sz="1260">
                <a:solidFill>
                  <a:schemeClr val="tx1">
                    <a:tint val="75000"/>
                  </a:schemeClr>
                </a:solidFill>
              </a:defRPr>
            </a:lvl1pPr>
          </a:lstStyle>
          <a:p>
            <a:fld id="{1F0882D2-FDA6-4B1E-A2BC-854D8CC7401A}" type="datetimeFigureOut">
              <a:rPr lang="en-US" smtClean="0"/>
              <a:t>1/11/2022</a:t>
            </a:fld>
            <a:endParaRPr lang="en-US"/>
          </a:p>
        </p:txBody>
      </p:sp>
      <p:sp>
        <p:nvSpPr>
          <p:cNvPr id="5" name="Footer Placeholder 4"/>
          <p:cNvSpPr>
            <a:spLocks noGrp="1"/>
          </p:cNvSpPr>
          <p:nvPr>
            <p:ph type="ftr" sz="quarter" idx="3"/>
          </p:nvPr>
        </p:nvSpPr>
        <p:spPr>
          <a:xfrm>
            <a:off x="3180398" y="14407730"/>
            <a:ext cx="3240405" cy="82761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4407730"/>
            <a:ext cx="2160270" cy="827617"/>
          </a:xfrm>
          <a:prstGeom prst="rect">
            <a:avLst/>
          </a:prstGeom>
        </p:spPr>
        <p:txBody>
          <a:bodyPr vert="horz" lIns="91440" tIns="45720" rIns="91440" bIns="45720" rtlCol="0" anchor="ctr"/>
          <a:lstStyle>
            <a:lvl1pPr algn="r">
              <a:defRPr sz="1260">
                <a:solidFill>
                  <a:schemeClr val="tx1">
                    <a:tint val="75000"/>
                  </a:schemeClr>
                </a:solidFill>
              </a:defRPr>
            </a:lvl1pPr>
          </a:lstStyle>
          <a:p>
            <a:fld id="{C072E0DF-9612-4024-801A-4B3D7408BFB5}" type="slidenum">
              <a:rPr lang="en-US" smtClean="0"/>
              <a:t>‹#›</a:t>
            </a:fld>
            <a:endParaRPr lang="en-US"/>
          </a:p>
        </p:txBody>
      </p:sp>
    </p:spTree>
    <p:extLst>
      <p:ext uri="{BB962C8B-B14F-4D97-AF65-F5344CB8AC3E}">
        <p14:creationId xmlns:p14="http://schemas.microsoft.com/office/powerpoint/2010/main" val="36748360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0F44F9-E5FF-4806-A3F3-66A54212941B}"/>
              </a:ext>
            </a:extLst>
          </p:cNvPr>
          <p:cNvSpPr/>
          <p:nvPr/>
        </p:nvSpPr>
        <p:spPr>
          <a:xfrm>
            <a:off x="0" y="2048667"/>
            <a:ext cx="9601200" cy="33982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IMG</a:t>
            </a:r>
          </a:p>
        </p:txBody>
      </p:sp>
      <p:sp>
        <p:nvSpPr>
          <p:cNvPr id="7" name="Rectangle 6">
            <a:extLst>
              <a:ext uri="{FF2B5EF4-FFF2-40B4-BE49-F238E27FC236}">
                <a16:creationId xmlns:a16="http://schemas.microsoft.com/office/drawing/2014/main" id="{BF3BE289-6202-4ACC-9294-9FB92D549DC6}"/>
              </a:ext>
            </a:extLst>
          </p:cNvPr>
          <p:cNvSpPr/>
          <p:nvPr/>
        </p:nvSpPr>
        <p:spPr>
          <a:xfrm>
            <a:off x="4084320" y="0"/>
            <a:ext cx="5516880" cy="141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BANNER</a:t>
            </a:r>
          </a:p>
        </p:txBody>
      </p:sp>
      <p:grpSp>
        <p:nvGrpSpPr>
          <p:cNvPr id="17" name="Group 16">
            <a:extLst>
              <a:ext uri="{FF2B5EF4-FFF2-40B4-BE49-F238E27FC236}">
                <a16:creationId xmlns:a16="http://schemas.microsoft.com/office/drawing/2014/main" id="{27CF4D05-9B0C-4BC7-9A55-1F944CEC6A03}"/>
              </a:ext>
            </a:extLst>
          </p:cNvPr>
          <p:cNvGrpSpPr/>
          <p:nvPr/>
        </p:nvGrpSpPr>
        <p:grpSpPr>
          <a:xfrm>
            <a:off x="-8756" y="1417288"/>
            <a:ext cx="9601200" cy="640080"/>
            <a:chOff x="-8756" y="1417288"/>
            <a:chExt cx="9601200" cy="640080"/>
          </a:xfrm>
        </p:grpSpPr>
        <p:sp>
          <p:nvSpPr>
            <p:cNvPr id="9" name="Rectangle 8">
              <a:extLst>
                <a:ext uri="{FF2B5EF4-FFF2-40B4-BE49-F238E27FC236}">
                  <a16:creationId xmlns:a16="http://schemas.microsoft.com/office/drawing/2014/main" id="{E47039F8-F659-4DE9-B214-85EE80FF5A80}"/>
                </a:ext>
              </a:extLst>
            </p:cNvPr>
            <p:cNvSpPr/>
            <p:nvPr/>
          </p:nvSpPr>
          <p:spPr>
            <a:xfrm>
              <a:off x="-8756" y="1417288"/>
              <a:ext cx="9601200" cy="6400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98A34C5-28B7-4504-B9F5-E9CCC82D482A}"/>
                </a:ext>
              </a:extLst>
            </p:cNvPr>
            <p:cNvSpPr txBox="1"/>
            <p:nvPr/>
          </p:nvSpPr>
          <p:spPr>
            <a:xfrm>
              <a:off x="184284" y="1564344"/>
              <a:ext cx="1428596" cy="369332"/>
            </a:xfrm>
            <a:prstGeom prst="rect">
              <a:avLst/>
            </a:prstGeom>
            <a:noFill/>
          </p:spPr>
          <p:txBody>
            <a:bodyPr wrap="none" rtlCol="0">
              <a:spAutoFit/>
            </a:bodyPr>
            <a:lstStyle/>
            <a:p>
              <a:r>
                <a:rPr lang="en-US">
                  <a:latin typeface="Montserrat ExtraBold" panose="00000900000000000000" pitchFamily="2" charset="0"/>
                </a:rPr>
                <a:t>Trang </a:t>
              </a:r>
              <a:r>
                <a:rPr lang="en-US" err="1">
                  <a:latin typeface="Montserrat ExtraBold" panose="00000900000000000000" pitchFamily="2" charset="0"/>
                </a:rPr>
                <a:t>chủ</a:t>
              </a:r>
              <a:endParaRPr lang="en-US">
                <a:latin typeface="Montserrat ExtraBold" panose="00000900000000000000" pitchFamily="2" charset="0"/>
              </a:endParaRPr>
            </a:p>
          </p:txBody>
        </p:sp>
        <p:sp>
          <p:nvSpPr>
            <p:cNvPr id="11" name="TextBox 10">
              <a:extLst>
                <a:ext uri="{FF2B5EF4-FFF2-40B4-BE49-F238E27FC236}">
                  <a16:creationId xmlns:a16="http://schemas.microsoft.com/office/drawing/2014/main" id="{0375BCA6-C41A-4F7F-8147-64C4C24C3503}"/>
                </a:ext>
              </a:extLst>
            </p:cNvPr>
            <p:cNvSpPr txBox="1"/>
            <p:nvPr/>
          </p:nvSpPr>
          <p:spPr>
            <a:xfrm>
              <a:off x="1782290" y="1568194"/>
              <a:ext cx="1370888" cy="369332"/>
            </a:xfrm>
            <a:prstGeom prst="rect">
              <a:avLst/>
            </a:prstGeom>
            <a:noFill/>
          </p:spPr>
          <p:txBody>
            <a:bodyPr wrap="none" rtlCol="0">
              <a:spAutoFit/>
            </a:bodyPr>
            <a:lstStyle/>
            <a:p>
              <a:r>
                <a:rPr lang="en-US" err="1">
                  <a:latin typeface="Montserrat ExtraBold" panose="00000900000000000000" pitchFamily="2" charset="0"/>
                </a:rPr>
                <a:t>Giới</a:t>
              </a:r>
              <a:r>
                <a:rPr lang="en-US">
                  <a:latin typeface="Montserrat ExtraBold" panose="00000900000000000000" pitchFamily="2" charset="0"/>
                </a:rPr>
                <a:t> </a:t>
              </a:r>
              <a:r>
                <a:rPr lang="en-US" err="1">
                  <a:latin typeface="Montserrat ExtraBold" panose="00000900000000000000" pitchFamily="2" charset="0"/>
                </a:rPr>
                <a:t>thiệu</a:t>
              </a:r>
              <a:endParaRPr lang="en-US">
                <a:latin typeface="Montserrat ExtraBold" panose="00000900000000000000" pitchFamily="2" charset="0"/>
              </a:endParaRPr>
            </a:p>
          </p:txBody>
        </p:sp>
        <p:sp>
          <p:nvSpPr>
            <p:cNvPr id="12" name="TextBox 11">
              <a:extLst>
                <a:ext uri="{FF2B5EF4-FFF2-40B4-BE49-F238E27FC236}">
                  <a16:creationId xmlns:a16="http://schemas.microsoft.com/office/drawing/2014/main" id="{F45FF1C4-9D93-448E-AF22-6DDCA7435052}"/>
                </a:ext>
              </a:extLst>
            </p:cNvPr>
            <p:cNvSpPr txBox="1"/>
            <p:nvPr/>
          </p:nvSpPr>
          <p:spPr>
            <a:xfrm>
              <a:off x="3288827" y="1564344"/>
              <a:ext cx="1080745" cy="369332"/>
            </a:xfrm>
            <a:prstGeom prst="rect">
              <a:avLst/>
            </a:prstGeom>
            <a:noFill/>
          </p:spPr>
          <p:txBody>
            <a:bodyPr wrap="none" rtlCol="0">
              <a:spAutoFit/>
            </a:bodyPr>
            <a:lstStyle/>
            <a:p>
              <a:r>
                <a:rPr lang="en-US" err="1">
                  <a:latin typeface="Montserrat ExtraBold" panose="00000900000000000000" pitchFamily="2" charset="0"/>
                </a:rPr>
                <a:t>Liên</a:t>
              </a:r>
              <a:r>
                <a:rPr lang="en-US">
                  <a:latin typeface="Montserrat ExtraBold" panose="00000900000000000000" pitchFamily="2" charset="0"/>
                </a:rPr>
                <a:t> </a:t>
              </a:r>
              <a:r>
                <a:rPr lang="en-US" err="1">
                  <a:latin typeface="Montserrat ExtraBold" panose="00000900000000000000" pitchFamily="2" charset="0"/>
                </a:rPr>
                <a:t>hệ</a:t>
              </a:r>
              <a:endParaRPr lang="en-US">
                <a:latin typeface="Montserrat ExtraBold" panose="00000900000000000000" pitchFamily="2" charset="0"/>
              </a:endParaRPr>
            </a:p>
          </p:txBody>
        </p:sp>
        <p:sp>
          <p:nvSpPr>
            <p:cNvPr id="13" name="TextBox 12">
              <a:extLst>
                <a:ext uri="{FF2B5EF4-FFF2-40B4-BE49-F238E27FC236}">
                  <a16:creationId xmlns:a16="http://schemas.microsoft.com/office/drawing/2014/main" id="{262EF337-3427-43DF-B4A1-2EEB83971AB0}"/>
                </a:ext>
              </a:extLst>
            </p:cNvPr>
            <p:cNvSpPr txBox="1"/>
            <p:nvPr/>
          </p:nvSpPr>
          <p:spPr>
            <a:xfrm>
              <a:off x="4518100" y="1564344"/>
              <a:ext cx="1239442" cy="369332"/>
            </a:xfrm>
            <a:prstGeom prst="rect">
              <a:avLst/>
            </a:prstGeom>
            <a:noFill/>
          </p:spPr>
          <p:txBody>
            <a:bodyPr wrap="none" rtlCol="0">
              <a:spAutoFit/>
            </a:bodyPr>
            <a:lstStyle/>
            <a:p>
              <a:r>
                <a:rPr lang="en-US">
                  <a:latin typeface="Montserrat ExtraBold" panose="00000900000000000000" pitchFamily="2" charset="0"/>
                </a:rPr>
                <a:t>Môn học</a:t>
              </a:r>
            </a:p>
          </p:txBody>
        </p:sp>
        <p:sp>
          <p:nvSpPr>
            <p:cNvPr id="14" name="TextBox 13">
              <a:extLst>
                <a:ext uri="{FF2B5EF4-FFF2-40B4-BE49-F238E27FC236}">
                  <a16:creationId xmlns:a16="http://schemas.microsoft.com/office/drawing/2014/main" id="{65DDB2BE-F064-4274-AC0F-81E0671574AE}"/>
                </a:ext>
              </a:extLst>
            </p:cNvPr>
            <p:cNvSpPr txBox="1"/>
            <p:nvPr/>
          </p:nvSpPr>
          <p:spPr>
            <a:xfrm>
              <a:off x="5870140" y="1564344"/>
              <a:ext cx="1080745" cy="369332"/>
            </a:xfrm>
            <a:prstGeom prst="rect">
              <a:avLst/>
            </a:prstGeom>
            <a:noFill/>
          </p:spPr>
          <p:txBody>
            <a:bodyPr wrap="none" rtlCol="0">
              <a:spAutoFit/>
            </a:bodyPr>
            <a:lstStyle/>
            <a:p>
              <a:r>
                <a:rPr lang="en-US">
                  <a:latin typeface="Montserrat ExtraBold" panose="00000900000000000000" pitchFamily="2" charset="0"/>
                </a:rPr>
                <a:t>Liên hệ</a:t>
              </a:r>
            </a:p>
          </p:txBody>
        </p:sp>
        <p:grpSp>
          <p:nvGrpSpPr>
            <p:cNvPr id="2" name="Group 1">
              <a:extLst>
                <a:ext uri="{FF2B5EF4-FFF2-40B4-BE49-F238E27FC236}">
                  <a16:creationId xmlns:a16="http://schemas.microsoft.com/office/drawing/2014/main" id="{BB8B4206-91B0-4F3C-8F85-C38E885EFE14}"/>
                </a:ext>
              </a:extLst>
            </p:cNvPr>
            <p:cNvGrpSpPr/>
            <p:nvPr/>
          </p:nvGrpSpPr>
          <p:grpSpPr>
            <a:xfrm>
              <a:off x="7240709" y="1508089"/>
              <a:ext cx="2313993" cy="477520"/>
              <a:chOff x="7164146" y="1510250"/>
              <a:chExt cx="2313993" cy="477520"/>
            </a:xfrm>
          </p:grpSpPr>
          <p:sp>
            <p:nvSpPr>
              <p:cNvPr id="15" name="Rectangle: Rounded Corners 14">
                <a:extLst>
                  <a:ext uri="{FF2B5EF4-FFF2-40B4-BE49-F238E27FC236}">
                    <a16:creationId xmlns:a16="http://schemas.microsoft.com/office/drawing/2014/main" id="{D58732C6-996C-457B-AE51-327F47A89A88}"/>
                  </a:ext>
                </a:extLst>
              </p:cNvPr>
              <p:cNvSpPr/>
              <p:nvPr/>
            </p:nvSpPr>
            <p:spPr>
              <a:xfrm>
                <a:off x="7164146" y="1510250"/>
                <a:ext cx="2288541" cy="477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9425E3D-34FB-41A3-8DE5-CCE79E1AED97}"/>
                  </a:ext>
                </a:extLst>
              </p:cNvPr>
              <p:cNvSpPr txBox="1"/>
              <p:nvPr/>
            </p:nvSpPr>
            <p:spPr>
              <a:xfrm>
                <a:off x="7292539" y="1527123"/>
                <a:ext cx="1329210" cy="369332"/>
              </a:xfrm>
              <a:prstGeom prst="rect">
                <a:avLst/>
              </a:prstGeom>
              <a:noFill/>
            </p:spPr>
            <p:txBody>
              <a:bodyPr wrap="none" rtlCol="0">
                <a:spAutoFit/>
              </a:bodyPr>
              <a:lstStyle/>
              <a:p>
                <a:r>
                  <a:rPr lang="en-US">
                    <a:solidFill>
                      <a:schemeClr val="tx1">
                        <a:alpha val="45000"/>
                      </a:schemeClr>
                    </a:solidFill>
                    <a:latin typeface="Montserrat SemiBold" panose="00000700000000000000" pitchFamily="2" charset="0"/>
                  </a:rPr>
                  <a:t>Tìm kiếm</a:t>
                </a:r>
              </a:p>
            </p:txBody>
          </p:sp>
          <p:cxnSp>
            <p:nvCxnSpPr>
              <p:cNvPr id="18" name="Straight Connector 17">
                <a:extLst>
                  <a:ext uri="{FF2B5EF4-FFF2-40B4-BE49-F238E27FC236}">
                    <a16:creationId xmlns:a16="http://schemas.microsoft.com/office/drawing/2014/main" id="{623B8AB3-C2F8-421C-A997-30DA77B4346F}"/>
                  </a:ext>
                </a:extLst>
              </p:cNvPr>
              <p:cNvCxnSpPr>
                <a:cxnSpLocks/>
              </p:cNvCxnSpPr>
              <p:nvPr/>
            </p:nvCxnSpPr>
            <p:spPr>
              <a:xfrm>
                <a:off x="7344555" y="1862556"/>
                <a:ext cx="1537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4F94544-416B-4737-8CED-5637CFBE5C12}"/>
                  </a:ext>
                </a:extLst>
              </p:cNvPr>
              <p:cNvSpPr/>
              <p:nvPr/>
            </p:nvSpPr>
            <p:spPr>
              <a:xfrm>
                <a:off x="8994680" y="1510250"/>
                <a:ext cx="483459" cy="47752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C38B6668-71C0-4592-89AF-39D2846382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154" y="1534785"/>
                <a:ext cx="452985" cy="452985"/>
              </a:xfrm>
              <a:prstGeom prst="rect">
                <a:avLst/>
              </a:prstGeom>
            </p:spPr>
          </p:pic>
        </p:grpSp>
        <p:cxnSp>
          <p:nvCxnSpPr>
            <p:cNvPr id="81" name="Straight Connector 80">
              <a:extLst>
                <a:ext uri="{FF2B5EF4-FFF2-40B4-BE49-F238E27FC236}">
                  <a16:creationId xmlns:a16="http://schemas.microsoft.com/office/drawing/2014/main" id="{BFFF6A2F-603F-43A0-B6CE-A58935C3D725}"/>
                </a:ext>
              </a:extLst>
            </p:cNvPr>
            <p:cNvCxnSpPr>
              <a:cxnSpLocks/>
            </p:cNvCxnSpPr>
            <p:nvPr/>
          </p:nvCxnSpPr>
          <p:spPr>
            <a:xfrm>
              <a:off x="280236" y="1930783"/>
              <a:ext cx="1332644" cy="8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AF0F8682-F867-428E-86FD-57E8409B6A61}"/>
              </a:ext>
            </a:extLst>
          </p:cNvPr>
          <p:cNvSpPr/>
          <p:nvPr/>
        </p:nvSpPr>
        <p:spPr>
          <a:xfrm>
            <a:off x="-2" y="5621971"/>
            <a:ext cx="2209097" cy="8723047"/>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AD247C9-E01B-4C1A-8A85-C3EA3CE54C66}"/>
              </a:ext>
            </a:extLst>
          </p:cNvPr>
          <p:cNvSpPr/>
          <p:nvPr/>
        </p:nvSpPr>
        <p:spPr>
          <a:xfrm>
            <a:off x="7523005" y="5651346"/>
            <a:ext cx="2093836" cy="465405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A383D34-5DEC-4A6B-9819-24D96C28EA69}"/>
              </a:ext>
            </a:extLst>
          </p:cNvPr>
          <p:cNvSpPr/>
          <p:nvPr/>
        </p:nvSpPr>
        <p:spPr>
          <a:xfrm>
            <a:off x="2448073" y="5651346"/>
            <a:ext cx="4792637" cy="465405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Tin tức</a:t>
            </a:r>
          </a:p>
        </p:txBody>
      </p:sp>
      <p:sp>
        <p:nvSpPr>
          <p:cNvPr id="28" name="TextBox 27">
            <a:extLst>
              <a:ext uri="{FF2B5EF4-FFF2-40B4-BE49-F238E27FC236}">
                <a16:creationId xmlns:a16="http://schemas.microsoft.com/office/drawing/2014/main" id="{61606457-3BFD-4AF2-A885-6FED4915E5AC}"/>
              </a:ext>
            </a:extLst>
          </p:cNvPr>
          <p:cNvSpPr txBox="1"/>
          <p:nvPr/>
        </p:nvSpPr>
        <p:spPr>
          <a:xfrm>
            <a:off x="90960" y="5813190"/>
            <a:ext cx="1981677" cy="461665"/>
          </a:xfrm>
          <a:prstGeom prst="rect">
            <a:avLst/>
          </a:prstGeom>
          <a:noFill/>
        </p:spPr>
        <p:txBody>
          <a:bodyPr wrap="square" rtlCol="0">
            <a:spAutoFit/>
          </a:bodyPr>
          <a:lstStyle/>
          <a:p>
            <a:r>
              <a:rPr lang="en-US" sz="2400">
                <a:latin typeface="Montserrat ExtraBold" panose="00000900000000000000" pitchFamily="2" charset="0"/>
              </a:rPr>
              <a:t>Danh mục</a:t>
            </a:r>
          </a:p>
        </p:txBody>
      </p:sp>
      <p:sp>
        <p:nvSpPr>
          <p:cNvPr id="29" name="Rectangle 28">
            <a:extLst>
              <a:ext uri="{FF2B5EF4-FFF2-40B4-BE49-F238E27FC236}">
                <a16:creationId xmlns:a16="http://schemas.microsoft.com/office/drawing/2014/main" id="{8B574651-335F-4768-9FE6-AB59350C41CD}"/>
              </a:ext>
            </a:extLst>
          </p:cNvPr>
          <p:cNvSpPr/>
          <p:nvPr/>
        </p:nvSpPr>
        <p:spPr>
          <a:xfrm>
            <a:off x="-2" y="6507579"/>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Rectangle 29">
            <a:extLst>
              <a:ext uri="{FF2B5EF4-FFF2-40B4-BE49-F238E27FC236}">
                <a16:creationId xmlns:a16="http://schemas.microsoft.com/office/drawing/2014/main" id="{2540F4A7-5FCE-42C1-B2BC-ED9F54098588}"/>
              </a:ext>
            </a:extLst>
          </p:cNvPr>
          <p:cNvSpPr/>
          <p:nvPr/>
        </p:nvSpPr>
        <p:spPr>
          <a:xfrm>
            <a:off x="-2" y="7116214"/>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TextBox 42">
            <a:extLst>
              <a:ext uri="{FF2B5EF4-FFF2-40B4-BE49-F238E27FC236}">
                <a16:creationId xmlns:a16="http://schemas.microsoft.com/office/drawing/2014/main" id="{A891C84A-7732-4E97-BA23-3A53B6A4348D}"/>
              </a:ext>
            </a:extLst>
          </p:cNvPr>
          <p:cNvSpPr txBox="1"/>
          <p:nvPr/>
        </p:nvSpPr>
        <p:spPr>
          <a:xfrm>
            <a:off x="17121" y="6650308"/>
            <a:ext cx="1237616"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Giới thiệu</a:t>
            </a:r>
            <a:endParaRPr lang="en-US" sz="1600">
              <a:latin typeface="Montserrat SemiBold" panose="00000700000000000000" pitchFamily="2" charset="0"/>
            </a:endParaRPr>
          </a:p>
        </p:txBody>
      </p:sp>
      <p:sp>
        <p:nvSpPr>
          <p:cNvPr id="44" name="TextBox 43">
            <a:extLst>
              <a:ext uri="{FF2B5EF4-FFF2-40B4-BE49-F238E27FC236}">
                <a16:creationId xmlns:a16="http://schemas.microsoft.com/office/drawing/2014/main" id="{B205152B-34CE-453D-932F-879EB86411F5}"/>
              </a:ext>
            </a:extLst>
          </p:cNvPr>
          <p:cNvSpPr txBox="1"/>
          <p:nvPr/>
        </p:nvSpPr>
        <p:spPr>
          <a:xfrm>
            <a:off x="21176" y="7239064"/>
            <a:ext cx="1030838"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Học tập</a:t>
            </a:r>
            <a:endParaRPr lang="en-US" sz="1600">
              <a:latin typeface="Montserrat SemiBold" panose="00000700000000000000" pitchFamily="2" charset="0"/>
            </a:endParaRPr>
          </a:p>
        </p:txBody>
      </p:sp>
      <p:sp>
        <p:nvSpPr>
          <p:cNvPr id="46" name="Rectangle 45">
            <a:extLst>
              <a:ext uri="{FF2B5EF4-FFF2-40B4-BE49-F238E27FC236}">
                <a16:creationId xmlns:a16="http://schemas.microsoft.com/office/drawing/2014/main" id="{818847EE-75D5-4846-9417-430CF6A2A7BB}"/>
              </a:ext>
            </a:extLst>
          </p:cNvPr>
          <p:cNvSpPr/>
          <p:nvPr/>
        </p:nvSpPr>
        <p:spPr>
          <a:xfrm>
            <a:off x="-4379" y="7717436"/>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Rectangle 46">
            <a:extLst>
              <a:ext uri="{FF2B5EF4-FFF2-40B4-BE49-F238E27FC236}">
                <a16:creationId xmlns:a16="http://schemas.microsoft.com/office/drawing/2014/main" id="{1D5C083A-BCA3-4A08-B727-2F248681FA9E}"/>
              </a:ext>
            </a:extLst>
          </p:cNvPr>
          <p:cNvSpPr/>
          <p:nvPr/>
        </p:nvSpPr>
        <p:spPr>
          <a:xfrm>
            <a:off x="-4379" y="8326071"/>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TextBox 47">
            <a:extLst>
              <a:ext uri="{FF2B5EF4-FFF2-40B4-BE49-F238E27FC236}">
                <a16:creationId xmlns:a16="http://schemas.microsoft.com/office/drawing/2014/main" id="{FB4327BF-6CFF-4BC1-A6AD-E22A4B81E618}"/>
              </a:ext>
            </a:extLst>
          </p:cNvPr>
          <p:cNvSpPr txBox="1"/>
          <p:nvPr/>
        </p:nvSpPr>
        <p:spPr>
          <a:xfrm>
            <a:off x="21546" y="7892713"/>
            <a:ext cx="942703"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Tin tức</a:t>
            </a:r>
            <a:endParaRPr lang="en-US" sz="1600">
              <a:latin typeface="Montserrat SemiBold" panose="00000700000000000000" pitchFamily="2" charset="0"/>
            </a:endParaRPr>
          </a:p>
        </p:txBody>
      </p:sp>
      <p:sp>
        <p:nvSpPr>
          <p:cNvPr id="49" name="TextBox 48">
            <a:extLst>
              <a:ext uri="{FF2B5EF4-FFF2-40B4-BE49-F238E27FC236}">
                <a16:creationId xmlns:a16="http://schemas.microsoft.com/office/drawing/2014/main" id="{7694BD9C-9744-4FF5-8322-6D27D2F3F3F1}"/>
              </a:ext>
            </a:extLst>
          </p:cNvPr>
          <p:cNvSpPr txBox="1"/>
          <p:nvPr/>
        </p:nvSpPr>
        <p:spPr>
          <a:xfrm>
            <a:off x="17409" y="8462950"/>
            <a:ext cx="2202013"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Kế hoạch công tác</a:t>
            </a:r>
            <a:endParaRPr lang="en-US" sz="1600">
              <a:latin typeface="Montserrat SemiBold" panose="00000700000000000000" pitchFamily="2" charset="0"/>
            </a:endParaRPr>
          </a:p>
        </p:txBody>
      </p:sp>
      <p:sp>
        <p:nvSpPr>
          <p:cNvPr id="50" name="Rectangle 49">
            <a:extLst>
              <a:ext uri="{FF2B5EF4-FFF2-40B4-BE49-F238E27FC236}">
                <a16:creationId xmlns:a16="http://schemas.microsoft.com/office/drawing/2014/main" id="{20B9220F-D05A-4328-B500-3EFE766A2880}"/>
              </a:ext>
            </a:extLst>
          </p:cNvPr>
          <p:cNvSpPr/>
          <p:nvPr/>
        </p:nvSpPr>
        <p:spPr>
          <a:xfrm>
            <a:off x="-8756" y="8927293"/>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39EAE343-1D28-437A-9B79-5A3111DC7F92}"/>
              </a:ext>
            </a:extLst>
          </p:cNvPr>
          <p:cNvSpPr/>
          <p:nvPr/>
        </p:nvSpPr>
        <p:spPr>
          <a:xfrm>
            <a:off x="-8756" y="9535928"/>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TextBox 51">
            <a:extLst>
              <a:ext uri="{FF2B5EF4-FFF2-40B4-BE49-F238E27FC236}">
                <a16:creationId xmlns:a16="http://schemas.microsoft.com/office/drawing/2014/main" id="{52601A32-07DB-4805-8ED9-C7A521D72E40}"/>
              </a:ext>
            </a:extLst>
          </p:cNvPr>
          <p:cNvSpPr txBox="1"/>
          <p:nvPr/>
        </p:nvSpPr>
        <p:spPr>
          <a:xfrm>
            <a:off x="24199" y="9061036"/>
            <a:ext cx="1215582"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Giáo viên</a:t>
            </a:r>
            <a:endParaRPr lang="en-US" sz="1600">
              <a:latin typeface="Montserrat SemiBold" panose="00000700000000000000" pitchFamily="2" charset="0"/>
            </a:endParaRPr>
          </a:p>
        </p:txBody>
      </p:sp>
      <p:sp>
        <p:nvSpPr>
          <p:cNvPr id="53" name="TextBox 52">
            <a:extLst>
              <a:ext uri="{FF2B5EF4-FFF2-40B4-BE49-F238E27FC236}">
                <a16:creationId xmlns:a16="http://schemas.microsoft.com/office/drawing/2014/main" id="{E827426C-0123-41C4-B736-7702FB49F070}"/>
              </a:ext>
            </a:extLst>
          </p:cNvPr>
          <p:cNvSpPr txBox="1"/>
          <p:nvPr/>
        </p:nvSpPr>
        <p:spPr>
          <a:xfrm>
            <a:off x="24199" y="9663634"/>
            <a:ext cx="1346090"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Thông báo</a:t>
            </a:r>
            <a:endParaRPr lang="en-US" sz="1600">
              <a:latin typeface="Montserrat SemiBold" panose="00000700000000000000" pitchFamily="2" charset="0"/>
            </a:endParaRPr>
          </a:p>
        </p:txBody>
      </p:sp>
      <p:sp>
        <p:nvSpPr>
          <p:cNvPr id="54" name="Rectangle 53">
            <a:extLst>
              <a:ext uri="{FF2B5EF4-FFF2-40B4-BE49-F238E27FC236}">
                <a16:creationId xmlns:a16="http://schemas.microsoft.com/office/drawing/2014/main" id="{DDDC2DE0-94BF-4B44-B72F-E2CC897F5338}"/>
              </a:ext>
            </a:extLst>
          </p:cNvPr>
          <p:cNvSpPr/>
          <p:nvPr/>
        </p:nvSpPr>
        <p:spPr>
          <a:xfrm>
            <a:off x="-13133" y="10137150"/>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Rectangle 54">
            <a:extLst>
              <a:ext uri="{FF2B5EF4-FFF2-40B4-BE49-F238E27FC236}">
                <a16:creationId xmlns:a16="http://schemas.microsoft.com/office/drawing/2014/main" id="{CAC82E0F-3042-4AE7-9F99-A71C0332E998}"/>
              </a:ext>
            </a:extLst>
          </p:cNvPr>
          <p:cNvSpPr/>
          <p:nvPr/>
        </p:nvSpPr>
        <p:spPr>
          <a:xfrm>
            <a:off x="-13133" y="10745785"/>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TextBox 55">
            <a:extLst>
              <a:ext uri="{FF2B5EF4-FFF2-40B4-BE49-F238E27FC236}">
                <a16:creationId xmlns:a16="http://schemas.microsoft.com/office/drawing/2014/main" id="{837B41B7-769F-423F-A72B-FBDFB9A9D760}"/>
              </a:ext>
            </a:extLst>
          </p:cNvPr>
          <p:cNvSpPr txBox="1"/>
          <p:nvPr/>
        </p:nvSpPr>
        <p:spPr>
          <a:xfrm>
            <a:off x="7176" y="10268261"/>
            <a:ext cx="1800323"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Thời khóa biểu</a:t>
            </a:r>
            <a:endParaRPr lang="en-US" sz="1600">
              <a:latin typeface="Montserrat SemiBold" panose="00000700000000000000" pitchFamily="2" charset="0"/>
            </a:endParaRPr>
          </a:p>
        </p:txBody>
      </p:sp>
      <p:sp>
        <p:nvSpPr>
          <p:cNvPr id="57" name="TextBox 56">
            <a:extLst>
              <a:ext uri="{FF2B5EF4-FFF2-40B4-BE49-F238E27FC236}">
                <a16:creationId xmlns:a16="http://schemas.microsoft.com/office/drawing/2014/main" id="{6EC4CF68-3565-4803-BF61-BC0D71B656E5}"/>
              </a:ext>
            </a:extLst>
          </p:cNvPr>
          <p:cNvSpPr txBox="1"/>
          <p:nvPr/>
        </p:nvSpPr>
        <p:spPr>
          <a:xfrm>
            <a:off x="24199" y="10891324"/>
            <a:ext cx="1127448"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Học sinh</a:t>
            </a:r>
            <a:endParaRPr lang="en-US" sz="1600">
              <a:latin typeface="Montserrat SemiBold" panose="00000700000000000000" pitchFamily="2" charset="0"/>
            </a:endParaRPr>
          </a:p>
        </p:txBody>
      </p:sp>
      <p:sp>
        <p:nvSpPr>
          <p:cNvPr id="58" name="Rectangle 57">
            <a:extLst>
              <a:ext uri="{FF2B5EF4-FFF2-40B4-BE49-F238E27FC236}">
                <a16:creationId xmlns:a16="http://schemas.microsoft.com/office/drawing/2014/main" id="{B5A8882A-08C3-45F5-832D-84B4A26AFAEF}"/>
              </a:ext>
            </a:extLst>
          </p:cNvPr>
          <p:cNvSpPr/>
          <p:nvPr/>
        </p:nvSpPr>
        <p:spPr>
          <a:xfrm>
            <a:off x="-17510" y="11347007"/>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Rectangle 58">
            <a:extLst>
              <a:ext uri="{FF2B5EF4-FFF2-40B4-BE49-F238E27FC236}">
                <a16:creationId xmlns:a16="http://schemas.microsoft.com/office/drawing/2014/main" id="{0B77C645-3296-4855-8A6E-4594888E13AA}"/>
              </a:ext>
            </a:extLst>
          </p:cNvPr>
          <p:cNvSpPr/>
          <p:nvPr/>
        </p:nvSpPr>
        <p:spPr>
          <a:xfrm>
            <a:off x="-17510" y="11926268"/>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TextBox 59">
            <a:extLst>
              <a:ext uri="{FF2B5EF4-FFF2-40B4-BE49-F238E27FC236}">
                <a16:creationId xmlns:a16="http://schemas.microsoft.com/office/drawing/2014/main" id="{0AD2CD01-F242-481C-BB43-8909425274C0}"/>
              </a:ext>
            </a:extLst>
          </p:cNvPr>
          <p:cNvSpPr txBox="1"/>
          <p:nvPr/>
        </p:nvSpPr>
        <p:spPr>
          <a:xfrm>
            <a:off x="15318" y="11496810"/>
            <a:ext cx="1363852"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Tuyển sinh</a:t>
            </a:r>
            <a:endParaRPr lang="en-US" sz="1600">
              <a:latin typeface="Montserrat SemiBold" panose="00000700000000000000" pitchFamily="2" charset="0"/>
            </a:endParaRPr>
          </a:p>
        </p:txBody>
      </p:sp>
      <p:sp>
        <p:nvSpPr>
          <p:cNvPr id="61" name="TextBox 60">
            <a:extLst>
              <a:ext uri="{FF2B5EF4-FFF2-40B4-BE49-F238E27FC236}">
                <a16:creationId xmlns:a16="http://schemas.microsoft.com/office/drawing/2014/main" id="{DE0B137A-D419-4E41-8BA2-400AC0599523}"/>
              </a:ext>
            </a:extLst>
          </p:cNvPr>
          <p:cNvSpPr txBox="1"/>
          <p:nvPr/>
        </p:nvSpPr>
        <p:spPr>
          <a:xfrm>
            <a:off x="-27705" y="12047854"/>
            <a:ext cx="2030830"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Khuôn viên xanh</a:t>
            </a:r>
            <a:endParaRPr lang="en-US" sz="1600">
              <a:latin typeface="Montserrat SemiBold" panose="00000700000000000000" pitchFamily="2" charset="0"/>
            </a:endParaRPr>
          </a:p>
        </p:txBody>
      </p:sp>
      <p:sp>
        <p:nvSpPr>
          <p:cNvPr id="62" name="Rectangle 61">
            <a:extLst>
              <a:ext uri="{FF2B5EF4-FFF2-40B4-BE49-F238E27FC236}">
                <a16:creationId xmlns:a16="http://schemas.microsoft.com/office/drawing/2014/main" id="{13086FEC-1664-4FFE-9AE4-AD34B94CDA34}"/>
              </a:ext>
            </a:extLst>
          </p:cNvPr>
          <p:cNvSpPr/>
          <p:nvPr/>
        </p:nvSpPr>
        <p:spPr>
          <a:xfrm>
            <a:off x="-21887" y="12527490"/>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Rectangle 62">
            <a:extLst>
              <a:ext uri="{FF2B5EF4-FFF2-40B4-BE49-F238E27FC236}">
                <a16:creationId xmlns:a16="http://schemas.microsoft.com/office/drawing/2014/main" id="{BCC9023F-F426-48AA-A9B1-82F75125ACD9}"/>
              </a:ext>
            </a:extLst>
          </p:cNvPr>
          <p:cNvSpPr/>
          <p:nvPr/>
        </p:nvSpPr>
        <p:spPr>
          <a:xfrm>
            <a:off x="-21887" y="13136125"/>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TextBox 63">
            <a:extLst>
              <a:ext uri="{FF2B5EF4-FFF2-40B4-BE49-F238E27FC236}">
                <a16:creationId xmlns:a16="http://schemas.microsoft.com/office/drawing/2014/main" id="{EF7B2276-0FCA-40FD-BA5B-FD826A2B37AF}"/>
              </a:ext>
            </a:extLst>
          </p:cNvPr>
          <p:cNvSpPr txBox="1"/>
          <p:nvPr/>
        </p:nvSpPr>
        <p:spPr>
          <a:xfrm>
            <a:off x="8496" y="12645080"/>
            <a:ext cx="1105414"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Góc CLB</a:t>
            </a:r>
            <a:endParaRPr lang="en-US" sz="1600">
              <a:latin typeface="Montserrat SemiBold" panose="00000700000000000000" pitchFamily="2" charset="0"/>
            </a:endParaRPr>
          </a:p>
        </p:txBody>
      </p:sp>
      <p:sp>
        <p:nvSpPr>
          <p:cNvPr id="65" name="TextBox 64">
            <a:extLst>
              <a:ext uri="{FF2B5EF4-FFF2-40B4-BE49-F238E27FC236}">
                <a16:creationId xmlns:a16="http://schemas.microsoft.com/office/drawing/2014/main" id="{F12AE4C1-15E2-46BF-855A-49AB0D103EC2}"/>
              </a:ext>
            </a:extLst>
          </p:cNvPr>
          <p:cNvSpPr txBox="1"/>
          <p:nvPr/>
        </p:nvSpPr>
        <p:spPr>
          <a:xfrm>
            <a:off x="-17510" y="13141246"/>
            <a:ext cx="2248066" cy="584775"/>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Quyết định Bộ GD&amp;DT</a:t>
            </a:r>
            <a:endParaRPr lang="en-US" sz="1600">
              <a:latin typeface="Montserrat SemiBold" panose="00000700000000000000" pitchFamily="2" charset="0"/>
            </a:endParaRPr>
          </a:p>
        </p:txBody>
      </p:sp>
      <p:sp>
        <p:nvSpPr>
          <p:cNvPr id="66" name="Rectangle 65">
            <a:extLst>
              <a:ext uri="{FF2B5EF4-FFF2-40B4-BE49-F238E27FC236}">
                <a16:creationId xmlns:a16="http://schemas.microsoft.com/office/drawing/2014/main" id="{593C8350-CF59-494A-9ACB-61D03D469463}"/>
              </a:ext>
            </a:extLst>
          </p:cNvPr>
          <p:cNvSpPr/>
          <p:nvPr/>
        </p:nvSpPr>
        <p:spPr>
          <a:xfrm>
            <a:off x="-26264" y="13737347"/>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TextBox 67">
            <a:extLst>
              <a:ext uri="{FF2B5EF4-FFF2-40B4-BE49-F238E27FC236}">
                <a16:creationId xmlns:a16="http://schemas.microsoft.com/office/drawing/2014/main" id="{CD84F27A-2715-40D5-A557-8F2E4D0B1A2A}"/>
              </a:ext>
            </a:extLst>
          </p:cNvPr>
          <p:cNvSpPr txBox="1"/>
          <p:nvPr/>
        </p:nvSpPr>
        <p:spPr>
          <a:xfrm>
            <a:off x="8106" y="13794306"/>
            <a:ext cx="2051564" cy="584775"/>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Cải cách hành chính</a:t>
            </a:r>
            <a:endParaRPr lang="en-US" sz="1600">
              <a:latin typeface="Montserrat SemiBold" panose="00000700000000000000" pitchFamily="2" charset="0"/>
            </a:endParaRPr>
          </a:p>
        </p:txBody>
      </p:sp>
      <p:sp>
        <p:nvSpPr>
          <p:cNvPr id="70" name="TextBox 69">
            <a:extLst>
              <a:ext uri="{FF2B5EF4-FFF2-40B4-BE49-F238E27FC236}">
                <a16:creationId xmlns:a16="http://schemas.microsoft.com/office/drawing/2014/main" id="{6704DFE3-9404-40AE-BDEB-AEBC7C452DC0}"/>
              </a:ext>
            </a:extLst>
          </p:cNvPr>
          <p:cNvSpPr txBox="1"/>
          <p:nvPr/>
        </p:nvSpPr>
        <p:spPr>
          <a:xfrm>
            <a:off x="7693872" y="5822259"/>
            <a:ext cx="1758815" cy="461665"/>
          </a:xfrm>
          <a:prstGeom prst="rect">
            <a:avLst/>
          </a:prstGeom>
          <a:noFill/>
        </p:spPr>
        <p:txBody>
          <a:bodyPr wrap="none" rtlCol="0">
            <a:spAutoFit/>
          </a:bodyPr>
          <a:lstStyle/>
          <a:p>
            <a:r>
              <a:rPr lang="en-US" sz="2400">
                <a:latin typeface="Montserrat SemiBold" panose="00000700000000000000" pitchFamily="2" charset="0"/>
              </a:rPr>
              <a:t>Tiêu điểm</a:t>
            </a:r>
          </a:p>
        </p:txBody>
      </p:sp>
      <p:sp>
        <p:nvSpPr>
          <p:cNvPr id="71" name="Rectangle: Rounded Corners 70">
            <a:extLst>
              <a:ext uri="{FF2B5EF4-FFF2-40B4-BE49-F238E27FC236}">
                <a16:creationId xmlns:a16="http://schemas.microsoft.com/office/drawing/2014/main" id="{B49F9F8D-6E12-4682-85B5-9C4B082E8CE9}"/>
              </a:ext>
            </a:extLst>
          </p:cNvPr>
          <p:cNvSpPr/>
          <p:nvPr/>
        </p:nvSpPr>
        <p:spPr>
          <a:xfrm>
            <a:off x="7721563" y="6332984"/>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67BF6F76-B901-454F-86D0-E7AEA3F95AC0}"/>
              </a:ext>
            </a:extLst>
          </p:cNvPr>
          <p:cNvSpPr/>
          <p:nvPr/>
        </p:nvSpPr>
        <p:spPr>
          <a:xfrm>
            <a:off x="7721563" y="6885657"/>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C8B2CF57-AC60-4537-B823-839E63F376A5}"/>
              </a:ext>
            </a:extLst>
          </p:cNvPr>
          <p:cNvSpPr/>
          <p:nvPr/>
        </p:nvSpPr>
        <p:spPr>
          <a:xfrm>
            <a:off x="7721563" y="7438330"/>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63D2C00F-C742-4200-A336-25A53D8A45FD}"/>
              </a:ext>
            </a:extLst>
          </p:cNvPr>
          <p:cNvSpPr/>
          <p:nvPr/>
        </p:nvSpPr>
        <p:spPr>
          <a:xfrm>
            <a:off x="7721563" y="7991003"/>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0A9FF70B-FED8-4EDB-A3C6-D60902D610A9}"/>
              </a:ext>
            </a:extLst>
          </p:cNvPr>
          <p:cNvSpPr/>
          <p:nvPr/>
        </p:nvSpPr>
        <p:spPr>
          <a:xfrm>
            <a:off x="7721563" y="8543676"/>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C50473B2-4B7E-46A2-9BC9-E0544FC325A6}"/>
              </a:ext>
            </a:extLst>
          </p:cNvPr>
          <p:cNvSpPr/>
          <p:nvPr/>
        </p:nvSpPr>
        <p:spPr>
          <a:xfrm>
            <a:off x="7721563" y="9096349"/>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791771AF-C509-491D-A844-B7F9B496985F}"/>
              </a:ext>
            </a:extLst>
          </p:cNvPr>
          <p:cNvSpPr/>
          <p:nvPr/>
        </p:nvSpPr>
        <p:spPr>
          <a:xfrm>
            <a:off x="7721563" y="9649022"/>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7F0DD9E-270E-4342-809C-6F16F27739C2}"/>
              </a:ext>
            </a:extLst>
          </p:cNvPr>
          <p:cNvSpPr/>
          <p:nvPr/>
        </p:nvSpPr>
        <p:spPr>
          <a:xfrm>
            <a:off x="-13133" y="14507780"/>
            <a:ext cx="9614333" cy="10291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SemiBold" panose="00000700000000000000" pitchFamily="2" charset="0"/>
            </a:endParaRPr>
          </a:p>
        </p:txBody>
      </p:sp>
      <p:sp>
        <p:nvSpPr>
          <p:cNvPr id="84" name="TextBox 83">
            <a:extLst>
              <a:ext uri="{FF2B5EF4-FFF2-40B4-BE49-F238E27FC236}">
                <a16:creationId xmlns:a16="http://schemas.microsoft.com/office/drawing/2014/main" id="{786EFB46-8A39-44C1-BE25-844A7AFE4479}"/>
              </a:ext>
            </a:extLst>
          </p:cNvPr>
          <p:cNvSpPr txBox="1"/>
          <p:nvPr/>
        </p:nvSpPr>
        <p:spPr>
          <a:xfrm>
            <a:off x="1539087" y="15177055"/>
            <a:ext cx="7896714" cy="338554"/>
          </a:xfrm>
          <a:prstGeom prst="rect">
            <a:avLst/>
          </a:prstGeom>
          <a:noFill/>
        </p:spPr>
        <p:txBody>
          <a:bodyPr wrap="none" rtlCol="0">
            <a:spAutoFit/>
          </a:bodyPr>
          <a:lstStyle/>
          <a:p>
            <a:r>
              <a:rPr lang="vi-VN" sz="1600" b="0" i="0">
                <a:effectLst/>
                <a:latin typeface="Montserrat SemiBold" panose="00000700000000000000" pitchFamily="2" charset="0"/>
              </a:rPr>
              <a:t>SỐ 5 - ĐƯỜNG D2 - PHƯỜNG SƠN KỲ - QUẬN TÂN PHÚ - TP HỒ CHÍ MINH</a:t>
            </a:r>
            <a:endParaRPr lang="en-US" sz="1600">
              <a:latin typeface="Montserrat SemiBold" panose="00000700000000000000" pitchFamily="2" charset="0"/>
            </a:endParaRPr>
          </a:p>
        </p:txBody>
      </p:sp>
      <p:sp>
        <p:nvSpPr>
          <p:cNvPr id="85" name="TextBox 84">
            <a:extLst>
              <a:ext uri="{FF2B5EF4-FFF2-40B4-BE49-F238E27FC236}">
                <a16:creationId xmlns:a16="http://schemas.microsoft.com/office/drawing/2014/main" id="{9EECF123-92AA-40B2-A3CA-CB18EC7EF9DA}"/>
              </a:ext>
            </a:extLst>
          </p:cNvPr>
          <p:cNvSpPr txBox="1"/>
          <p:nvPr/>
        </p:nvSpPr>
        <p:spPr>
          <a:xfrm>
            <a:off x="1539087" y="14868309"/>
            <a:ext cx="3789820"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EMAIL: c3letrongtan@hcm.edu.vn</a:t>
            </a:r>
            <a:endParaRPr lang="en-US" sz="1600">
              <a:latin typeface="Montserrat SemiBold" panose="00000700000000000000" pitchFamily="2" charset="0"/>
            </a:endParaRPr>
          </a:p>
        </p:txBody>
      </p:sp>
      <p:sp>
        <p:nvSpPr>
          <p:cNvPr id="86" name="TextBox 85">
            <a:extLst>
              <a:ext uri="{FF2B5EF4-FFF2-40B4-BE49-F238E27FC236}">
                <a16:creationId xmlns:a16="http://schemas.microsoft.com/office/drawing/2014/main" id="{A03695E0-E768-40A0-BB48-C8662B2F5920}"/>
              </a:ext>
            </a:extLst>
          </p:cNvPr>
          <p:cNvSpPr txBox="1"/>
          <p:nvPr/>
        </p:nvSpPr>
        <p:spPr>
          <a:xfrm>
            <a:off x="1539087" y="14550599"/>
            <a:ext cx="2839239"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ĐIỆN THOẠI: 02822537511</a:t>
            </a:r>
            <a:endParaRPr lang="en-US" sz="1600">
              <a:latin typeface="Montserrat SemiBold" panose="00000700000000000000" pitchFamily="2" charset="0"/>
            </a:endParaRPr>
          </a:p>
        </p:txBody>
      </p:sp>
      <p:pic>
        <p:nvPicPr>
          <p:cNvPr id="88" name="Picture 87" descr="Logo, company name&#10;&#10;Description automatically generated">
            <a:extLst>
              <a:ext uri="{FF2B5EF4-FFF2-40B4-BE49-F238E27FC236}">
                <a16:creationId xmlns:a16="http://schemas.microsoft.com/office/drawing/2014/main" id="{4AB18F22-C535-4EEC-8C94-1CEE11806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48" y="14582566"/>
            <a:ext cx="864540" cy="864540"/>
          </a:xfrm>
          <a:prstGeom prst="rect">
            <a:avLst/>
          </a:prstGeom>
        </p:spPr>
      </p:pic>
      <p:sp>
        <p:nvSpPr>
          <p:cNvPr id="89" name="TextBox 88">
            <a:extLst>
              <a:ext uri="{FF2B5EF4-FFF2-40B4-BE49-F238E27FC236}">
                <a16:creationId xmlns:a16="http://schemas.microsoft.com/office/drawing/2014/main" id="{C2DE2179-1023-4066-82AF-B75A1B6E64EF}"/>
              </a:ext>
            </a:extLst>
          </p:cNvPr>
          <p:cNvSpPr txBox="1"/>
          <p:nvPr/>
        </p:nvSpPr>
        <p:spPr>
          <a:xfrm>
            <a:off x="7693872" y="6337144"/>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96" name="TextBox 95">
            <a:extLst>
              <a:ext uri="{FF2B5EF4-FFF2-40B4-BE49-F238E27FC236}">
                <a16:creationId xmlns:a16="http://schemas.microsoft.com/office/drawing/2014/main" id="{4AB7D558-E8B8-42D6-A20D-51BF76668F48}"/>
              </a:ext>
            </a:extLst>
          </p:cNvPr>
          <p:cNvSpPr txBox="1"/>
          <p:nvPr/>
        </p:nvSpPr>
        <p:spPr>
          <a:xfrm>
            <a:off x="7721563" y="6898183"/>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97" name="TextBox 96">
            <a:extLst>
              <a:ext uri="{FF2B5EF4-FFF2-40B4-BE49-F238E27FC236}">
                <a16:creationId xmlns:a16="http://schemas.microsoft.com/office/drawing/2014/main" id="{A595C868-8A91-4DA1-84F6-B57E2C008D49}"/>
              </a:ext>
            </a:extLst>
          </p:cNvPr>
          <p:cNvSpPr txBox="1"/>
          <p:nvPr/>
        </p:nvSpPr>
        <p:spPr>
          <a:xfrm>
            <a:off x="7721563" y="7459208"/>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98" name="TextBox 97">
            <a:extLst>
              <a:ext uri="{FF2B5EF4-FFF2-40B4-BE49-F238E27FC236}">
                <a16:creationId xmlns:a16="http://schemas.microsoft.com/office/drawing/2014/main" id="{84558F20-FAE3-41E2-A37B-DE266436A29C}"/>
              </a:ext>
            </a:extLst>
          </p:cNvPr>
          <p:cNvSpPr txBox="1"/>
          <p:nvPr/>
        </p:nvSpPr>
        <p:spPr>
          <a:xfrm>
            <a:off x="7693872" y="8016605"/>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99" name="TextBox 98">
            <a:extLst>
              <a:ext uri="{FF2B5EF4-FFF2-40B4-BE49-F238E27FC236}">
                <a16:creationId xmlns:a16="http://schemas.microsoft.com/office/drawing/2014/main" id="{16F6EEE7-5F6D-4B97-9EFA-CD39C73C4EDF}"/>
              </a:ext>
            </a:extLst>
          </p:cNvPr>
          <p:cNvSpPr txBox="1"/>
          <p:nvPr/>
        </p:nvSpPr>
        <p:spPr>
          <a:xfrm>
            <a:off x="7721563" y="8574002"/>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100" name="TextBox 99">
            <a:extLst>
              <a:ext uri="{FF2B5EF4-FFF2-40B4-BE49-F238E27FC236}">
                <a16:creationId xmlns:a16="http://schemas.microsoft.com/office/drawing/2014/main" id="{9E12D573-E867-4B3D-B164-F72CBCAED5F4}"/>
              </a:ext>
            </a:extLst>
          </p:cNvPr>
          <p:cNvSpPr txBox="1"/>
          <p:nvPr/>
        </p:nvSpPr>
        <p:spPr>
          <a:xfrm>
            <a:off x="7721563" y="9106984"/>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101" name="TextBox 100">
            <a:extLst>
              <a:ext uri="{FF2B5EF4-FFF2-40B4-BE49-F238E27FC236}">
                <a16:creationId xmlns:a16="http://schemas.microsoft.com/office/drawing/2014/main" id="{6B56707A-0E8B-44D1-9071-E5351A707D93}"/>
              </a:ext>
            </a:extLst>
          </p:cNvPr>
          <p:cNvSpPr txBox="1"/>
          <p:nvPr/>
        </p:nvSpPr>
        <p:spPr>
          <a:xfrm>
            <a:off x="7711575" y="9643974"/>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pic>
        <p:nvPicPr>
          <p:cNvPr id="107" name="Picture 106">
            <a:extLst>
              <a:ext uri="{FF2B5EF4-FFF2-40B4-BE49-F238E27FC236}">
                <a16:creationId xmlns:a16="http://schemas.microsoft.com/office/drawing/2014/main" id="{A17F54A4-5442-4FA5-A6FF-9C78641AEFFE}"/>
              </a:ext>
            </a:extLst>
          </p:cNvPr>
          <p:cNvPicPr>
            <a:picLocks noChangeAspect="1"/>
          </p:cNvPicPr>
          <p:nvPr/>
        </p:nvPicPr>
        <p:blipFill>
          <a:blip r:embed="rId5"/>
          <a:stretch>
            <a:fillRect/>
          </a:stretch>
        </p:blipFill>
        <p:spPr>
          <a:xfrm>
            <a:off x="2448072" y="10468160"/>
            <a:ext cx="4792637" cy="3848073"/>
          </a:xfrm>
          <a:prstGeom prst="rect">
            <a:avLst/>
          </a:prstGeom>
        </p:spPr>
      </p:pic>
      <p:sp>
        <p:nvSpPr>
          <p:cNvPr id="108" name="Rectangle 107">
            <a:extLst>
              <a:ext uri="{FF2B5EF4-FFF2-40B4-BE49-F238E27FC236}">
                <a16:creationId xmlns:a16="http://schemas.microsoft.com/office/drawing/2014/main" id="{B9B7505B-6B6F-4DF7-A114-E33F1B18CF5E}"/>
              </a:ext>
            </a:extLst>
          </p:cNvPr>
          <p:cNvSpPr/>
          <p:nvPr/>
        </p:nvSpPr>
        <p:spPr>
          <a:xfrm>
            <a:off x="7520438" y="10486306"/>
            <a:ext cx="2101520" cy="382314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02FE37B3-ACB1-4274-8BF1-74780890725E}"/>
              </a:ext>
            </a:extLst>
          </p:cNvPr>
          <p:cNvSpPr txBox="1"/>
          <p:nvPr/>
        </p:nvSpPr>
        <p:spPr>
          <a:xfrm>
            <a:off x="7849363" y="10628778"/>
            <a:ext cx="1362874" cy="461665"/>
          </a:xfrm>
          <a:prstGeom prst="rect">
            <a:avLst/>
          </a:prstGeom>
          <a:noFill/>
        </p:spPr>
        <p:txBody>
          <a:bodyPr wrap="none" rtlCol="0">
            <a:spAutoFit/>
          </a:bodyPr>
          <a:lstStyle/>
          <a:p>
            <a:r>
              <a:rPr lang="en-US" sz="2400">
                <a:latin typeface="Montserrat SemiBold" panose="00000700000000000000" pitchFamily="2" charset="0"/>
              </a:rPr>
              <a:t>Sự kiện</a:t>
            </a:r>
          </a:p>
        </p:txBody>
      </p:sp>
      <p:pic>
        <p:nvPicPr>
          <p:cNvPr id="5" name="Picture 4" descr="Logo, company name&#10;&#10;Description automatically generated">
            <a:extLst>
              <a:ext uri="{FF2B5EF4-FFF2-40B4-BE49-F238E27FC236}">
                <a16:creationId xmlns:a16="http://schemas.microsoft.com/office/drawing/2014/main" id="{DF220A23-7D33-4B95-9BC5-ADEFFF59B9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737" y="42418"/>
            <a:ext cx="1258589" cy="1258589"/>
          </a:xfrm>
          <a:prstGeom prst="rect">
            <a:avLst/>
          </a:prstGeom>
        </p:spPr>
      </p:pic>
      <p:cxnSp>
        <p:nvCxnSpPr>
          <p:cNvPr id="20" name="Straight Connector 19">
            <a:extLst>
              <a:ext uri="{FF2B5EF4-FFF2-40B4-BE49-F238E27FC236}">
                <a16:creationId xmlns:a16="http://schemas.microsoft.com/office/drawing/2014/main" id="{3A8F8DA0-D742-4C7C-B91B-0D3254A7244E}"/>
              </a:ext>
            </a:extLst>
          </p:cNvPr>
          <p:cNvCxnSpPr>
            <a:cxnSpLocks/>
          </p:cNvCxnSpPr>
          <p:nvPr/>
        </p:nvCxnSpPr>
        <p:spPr>
          <a:xfrm>
            <a:off x="7475154" y="1625600"/>
            <a:ext cx="0" cy="170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4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0F44F9-E5FF-4806-A3F3-66A54212941B}"/>
              </a:ext>
            </a:extLst>
          </p:cNvPr>
          <p:cNvSpPr/>
          <p:nvPr/>
        </p:nvSpPr>
        <p:spPr>
          <a:xfrm>
            <a:off x="0" y="2048667"/>
            <a:ext cx="9601200" cy="33982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IMG</a:t>
            </a:r>
          </a:p>
        </p:txBody>
      </p:sp>
      <p:grpSp>
        <p:nvGrpSpPr>
          <p:cNvPr id="17" name="Group 16">
            <a:extLst>
              <a:ext uri="{FF2B5EF4-FFF2-40B4-BE49-F238E27FC236}">
                <a16:creationId xmlns:a16="http://schemas.microsoft.com/office/drawing/2014/main" id="{27CF4D05-9B0C-4BC7-9A55-1F944CEC6A03}"/>
              </a:ext>
            </a:extLst>
          </p:cNvPr>
          <p:cNvGrpSpPr/>
          <p:nvPr/>
        </p:nvGrpSpPr>
        <p:grpSpPr>
          <a:xfrm>
            <a:off x="76133" y="188358"/>
            <a:ext cx="9435800" cy="640080"/>
            <a:chOff x="44225" y="1423120"/>
            <a:chExt cx="9625886" cy="640080"/>
          </a:xfrm>
        </p:grpSpPr>
        <p:sp>
          <p:nvSpPr>
            <p:cNvPr id="9" name="Rectangle 8">
              <a:extLst>
                <a:ext uri="{FF2B5EF4-FFF2-40B4-BE49-F238E27FC236}">
                  <a16:creationId xmlns:a16="http://schemas.microsoft.com/office/drawing/2014/main" id="{E47039F8-F659-4DE9-B214-85EE80FF5A80}"/>
                </a:ext>
              </a:extLst>
            </p:cNvPr>
            <p:cNvSpPr/>
            <p:nvPr/>
          </p:nvSpPr>
          <p:spPr>
            <a:xfrm>
              <a:off x="44225" y="1423120"/>
              <a:ext cx="9625886" cy="6400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98A34C5-28B7-4504-B9F5-E9CCC82D482A}"/>
                </a:ext>
              </a:extLst>
            </p:cNvPr>
            <p:cNvSpPr txBox="1"/>
            <p:nvPr/>
          </p:nvSpPr>
          <p:spPr>
            <a:xfrm>
              <a:off x="184284" y="1564344"/>
              <a:ext cx="1428596" cy="369332"/>
            </a:xfrm>
            <a:prstGeom prst="rect">
              <a:avLst/>
            </a:prstGeom>
            <a:noFill/>
          </p:spPr>
          <p:txBody>
            <a:bodyPr wrap="none" rtlCol="0">
              <a:spAutoFit/>
            </a:bodyPr>
            <a:lstStyle/>
            <a:p>
              <a:r>
                <a:rPr lang="en-US">
                  <a:latin typeface="Montserrat ExtraBold" panose="00000900000000000000" pitchFamily="2" charset="0"/>
                </a:rPr>
                <a:t>Trang </a:t>
              </a:r>
              <a:r>
                <a:rPr lang="en-US" err="1">
                  <a:latin typeface="Montserrat ExtraBold" panose="00000900000000000000" pitchFamily="2" charset="0"/>
                </a:rPr>
                <a:t>chủ</a:t>
              </a:r>
              <a:endParaRPr lang="en-US">
                <a:latin typeface="Montserrat ExtraBold" panose="00000900000000000000" pitchFamily="2" charset="0"/>
              </a:endParaRPr>
            </a:p>
          </p:txBody>
        </p:sp>
        <p:sp>
          <p:nvSpPr>
            <p:cNvPr id="11" name="TextBox 10">
              <a:extLst>
                <a:ext uri="{FF2B5EF4-FFF2-40B4-BE49-F238E27FC236}">
                  <a16:creationId xmlns:a16="http://schemas.microsoft.com/office/drawing/2014/main" id="{0375BCA6-C41A-4F7F-8147-64C4C24C3503}"/>
                </a:ext>
              </a:extLst>
            </p:cNvPr>
            <p:cNvSpPr txBox="1"/>
            <p:nvPr/>
          </p:nvSpPr>
          <p:spPr>
            <a:xfrm>
              <a:off x="1782290" y="1568194"/>
              <a:ext cx="1370888" cy="369332"/>
            </a:xfrm>
            <a:prstGeom prst="rect">
              <a:avLst/>
            </a:prstGeom>
            <a:noFill/>
          </p:spPr>
          <p:txBody>
            <a:bodyPr wrap="none" rtlCol="0">
              <a:spAutoFit/>
            </a:bodyPr>
            <a:lstStyle/>
            <a:p>
              <a:r>
                <a:rPr lang="en-US" err="1">
                  <a:latin typeface="Montserrat ExtraBold" panose="00000900000000000000" pitchFamily="2" charset="0"/>
                </a:rPr>
                <a:t>Giới</a:t>
              </a:r>
              <a:r>
                <a:rPr lang="en-US">
                  <a:latin typeface="Montserrat ExtraBold" panose="00000900000000000000" pitchFamily="2" charset="0"/>
                </a:rPr>
                <a:t> </a:t>
              </a:r>
              <a:r>
                <a:rPr lang="en-US" err="1">
                  <a:latin typeface="Montserrat ExtraBold" panose="00000900000000000000" pitchFamily="2" charset="0"/>
                </a:rPr>
                <a:t>thiệu</a:t>
              </a:r>
              <a:endParaRPr lang="en-US">
                <a:latin typeface="Montserrat ExtraBold" panose="00000900000000000000" pitchFamily="2" charset="0"/>
              </a:endParaRPr>
            </a:p>
          </p:txBody>
        </p:sp>
        <p:sp>
          <p:nvSpPr>
            <p:cNvPr id="12" name="TextBox 11">
              <a:extLst>
                <a:ext uri="{FF2B5EF4-FFF2-40B4-BE49-F238E27FC236}">
                  <a16:creationId xmlns:a16="http://schemas.microsoft.com/office/drawing/2014/main" id="{F45FF1C4-9D93-448E-AF22-6DDCA7435052}"/>
                </a:ext>
              </a:extLst>
            </p:cNvPr>
            <p:cNvSpPr txBox="1"/>
            <p:nvPr/>
          </p:nvSpPr>
          <p:spPr>
            <a:xfrm>
              <a:off x="3288827" y="1564344"/>
              <a:ext cx="1080745" cy="369332"/>
            </a:xfrm>
            <a:prstGeom prst="rect">
              <a:avLst/>
            </a:prstGeom>
            <a:noFill/>
          </p:spPr>
          <p:txBody>
            <a:bodyPr wrap="none" rtlCol="0">
              <a:spAutoFit/>
            </a:bodyPr>
            <a:lstStyle/>
            <a:p>
              <a:r>
                <a:rPr lang="en-US" err="1">
                  <a:latin typeface="Montserrat ExtraBold" panose="00000900000000000000" pitchFamily="2" charset="0"/>
                </a:rPr>
                <a:t>Liên</a:t>
              </a:r>
              <a:r>
                <a:rPr lang="en-US">
                  <a:latin typeface="Montserrat ExtraBold" panose="00000900000000000000" pitchFamily="2" charset="0"/>
                </a:rPr>
                <a:t> </a:t>
              </a:r>
              <a:r>
                <a:rPr lang="en-US" err="1">
                  <a:latin typeface="Montserrat ExtraBold" panose="00000900000000000000" pitchFamily="2" charset="0"/>
                </a:rPr>
                <a:t>hệ</a:t>
              </a:r>
              <a:endParaRPr lang="en-US">
                <a:latin typeface="Montserrat ExtraBold" panose="00000900000000000000" pitchFamily="2" charset="0"/>
              </a:endParaRPr>
            </a:p>
          </p:txBody>
        </p:sp>
        <p:sp>
          <p:nvSpPr>
            <p:cNvPr id="13" name="TextBox 12">
              <a:extLst>
                <a:ext uri="{FF2B5EF4-FFF2-40B4-BE49-F238E27FC236}">
                  <a16:creationId xmlns:a16="http://schemas.microsoft.com/office/drawing/2014/main" id="{262EF337-3427-43DF-B4A1-2EEB83971AB0}"/>
                </a:ext>
              </a:extLst>
            </p:cNvPr>
            <p:cNvSpPr txBox="1"/>
            <p:nvPr/>
          </p:nvSpPr>
          <p:spPr>
            <a:xfrm>
              <a:off x="4518100" y="1564344"/>
              <a:ext cx="1239442" cy="369332"/>
            </a:xfrm>
            <a:prstGeom prst="rect">
              <a:avLst/>
            </a:prstGeom>
            <a:noFill/>
          </p:spPr>
          <p:txBody>
            <a:bodyPr wrap="none" rtlCol="0">
              <a:spAutoFit/>
            </a:bodyPr>
            <a:lstStyle/>
            <a:p>
              <a:r>
                <a:rPr lang="en-US">
                  <a:latin typeface="Montserrat ExtraBold" panose="00000900000000000000" pitchFamily="2" charset="0"/>
                </a:rPr>
                <a:t>Môn học</a:t>
              </a:r>
            </a:p>
          </p:txBody>
        </p:sp>
        <p:sp>
          <p:nvSpPr>
            <p:cNvPr id="14" name="TextBox 13">
              <a:extLst>
                <a:ext uri="{FF2B5EF4-FFF2-40B4-BE49-F238E27FC236}">
                  <a16:creationId xmlns:a16="http://schemas.microsoft.com/office/drawing/2014/main" id="{65DDB2BE-F064-4274-AC0F-81E0671574AE}"/>
                </a:ext>
              </a:extLst>
            </p:cNvPr>
            <p:cNvSpPr txBox="1"/>
            <p:nvPr/>
          </p:nvSpPr>
          <p:spPr>
            <a:xfrm>
              <a:off x="5870140" y="1564344"/>
              <a:ext cx="1080745" cy="369332"/>
            </a:xfrm>
            <a:prstGeom prst="rect">
              <a:avLst/>
            </a:prstGeom>
            <a:noFill/>
          </p:spPr>
          <p:txBody>
            <a:bodyPr wrap="none" rtlCol="0">
              <a:spAutoFit/>
            </a:bodyPr>
            <a:lstStyle/>
            <a:p>
              <a:r>
                <a:rPr lang="en-US">
                  <a:latin typeface="Montserrat ExtraBold" panose="00000900000000000000" pitchFamily="2" charset="0"/>
                </a:rPr>
                <a:t>Liên hệ</a:t>
              </a:r>
            </a:p>
          </p:txBody>
        </p:sp>
        <p:grpSp>
          <p:nvGrpSpPr>
            <p:cNvPr id="2" name="Group 1">
              <a:extLst>
                <a:ext uri="{FF2B5EF4-FFF2-40B4-BE49-F238E27FC236}">
                  <a16:creationId xmlns:a16="http://schemas.microsoft.com/office/drawing/2014/main" id="{BB8B4206-91B0-4F3C-8F85-C38E885EFE14}"/>
                </a:ext>
              </a:extLst>
            </p:cNvPr>
            <p:cNvGrpSpPr/>
            <p:nvPr/>
          </p:nvGrpSpPr>
          <p:grpSpPr>
            <a:xfrm>
              <a:off x="9071243" y="1508089"/>
              <a:ext cx="483459" cy="477520"/>
              <a:chOff x="8994680" y="1510250"/>
              <a:chExt cx="483459" cy="477520"/>
            </a:xfrm>
          </p:grpSpPr>
          <p:sp>
            <p:nvSpPr>
              <p:cNvPr id="15" name="Rectangle: Rounded Corners 14">
                <a:extLst>
                  <a:ext uri="{FF2B5EF4-FFF2-40B4-BE49-F238E27FC236}">
                    <a16:creationId xmlns:a16="http://schemas.microsoft.com/office/drawing/2014/main" id="{D58732C6-996C-457B-AE51-327F47A89A88}"/>
                  </a:ext>
                </a:extLst>
              </p:cNvPr>
              <p:cNvSpPr/>
              <p:nvPr/>
            </p:nvSpPr>
            <p:spPr>
              <a:xfrm>
                <a:off x="9025154" y="1510250"/>
                <a:ext cx="427533" cy="477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4F94544-416B-4737-8CED-5637CFBE5C12}"/>
                  </a:ext>
                </a:extLst>
              </p:cNvPr>
              <p:cNvSpPr/>
              <p:nvPr/>
            </p:nvSpPr>
            <p:spPr>
              <a:xfrm>
                <a:off x="8994680" y="1510250"/>
                <a:ext cx="483459" cy="47752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C38B6668-71C0-4592-89AF-39D2846382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154" y="1534785"/>
                <a:ext cx="452985" cy="452985"/>
              </a:xfrm>
              <a:prstGeom prst="rect">
                <a:avLst/>
              </a:prstGeom>
            </p:spPr>
          </p:pic>
        </p:grpSp>
        <p:cxnSp>
          <p:nvCxnSpPr>
            <p:cNvPr id="81" name="Straight Connector 80">
              <a:extLst>
                <a:ext uri="{FF2B5EF4-FFF2-40B4-BE49-F238E27FC236}">
                  <a16:creationId xmlns:a16="http://schemas.microsoft.com/office/drawing/2014/main" id="{BFFF6A2F-603F-43A0-B6CE-A58935C3D725}"/>
                </a:ext>
              </a:extLst>
            </p:cNvPr>
            <p:cNvCxnSpPr>
              <a:cxnSpLocks/>
            </p:cNvCxnSpPr>
            <p:nvPr/>
          </p:nvCxnSpPr>
          <p:spPr>
            <a:xfrm>
              <a:off x="280236" y="1930783"/>
              <a:ext cx="1332644" cy="8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AF0F8682-F867-428E-86FD-57E8409B6A61}"/>
              </a:ext>
            </a:extLst>
          </p:cNvPr>
          <p:cNvSpPr/>
          <p:nvPr/>
        </p:nvSpPr>
        <p:spPr>
          <a:xfrm>
            <a:off x="-2" y="5621971"/>
            <a:ext cx="2209097" cy="8723047"/>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AD247C9-E01B-4C1A-8A85-C3EA3CE54C66}"/>
              </a:ext>
            </a:extLst>
          </p:cNvPr>
          <p:cNvSpPr/>
          <p:nvPr/>
        </p:nvSpPr>
        <p:spPr>
          <a:xfrm>
            <a:off x="7523005" y="5651346"/>
            <a:ext cx="2093836" cy="465405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A383D34-5DEC-4A6B-9819-24D96C28EA69}"/>
              </a:ext>
            </a:extLst>
          </p:cNvPr>
          <p:cNvSpPr/>
          <p:nvPr/>
        </p:nvSpPr>
        <p:spPr>
          <a:xfrm>
            <a:off x="2448073" y="5651346"/>
            <a:ext cx="4792637" cy="465405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Tin tức</a:t>
            </a:r>
          </a:p>
        </p:txBody>
      </p:sp>
      <p:sp>
        <p:nvSpPr>
          <p:cNvPr id="28" name="TextBox 27">
            <a:extLst>
              <a:ext uri="{FF2B5EF4-FFF2-40B4-BE49-F238E27FC236}">
                <a16:creationId xmlns:a16="http://schemas.microsoft.com/office/drawing/2014/main" id="{61606457-3BFD-4AF2-A885-6FED4915E5AC}"/>
              </a:ext>
            </a:extLst>
          </p:cNvPr>
          <p:cNvSpPr txBox="1"/>
          <p:nvPr/>
        </p:nvSpPr>
        <p:spPr>
          <a:xfrm>
            <a:off x="90960" y="5813190"/>
            <a:ext cx="1981677" cy="461665"/>
          </a:xfrm>
          <a:prstGeom prst="rect">
            <a:avLst/>
          </a:prstGeom>
          <a:noFill/>
        </p:spPr>
        <p:txBody>
          <a:bodyPr wrap="square" rtlCol="0">
            <a:spAutoFit/>
          </a:bodyPr>
          <a:lstStyle/>
          <a:p>
            <a:r>
              <a:rPr lang="en-US" sz="2400">
                <a:latin typeface="Montserrat ExtraBold" panose="00000900000000000000" pitchFamily="2" charset="0"/>
              </a:rPr>
              <a:t>Danh mục</a:t>
            </a:r>
          </a:p>
        </p:txBody>
      </p:sp>
      <p:sp>
        <p:nvSpPr>
          <p:cNvPr id="29" name="Rectangle 28">
            <a:extLst>
              <a:ext uri="{FF2B5EF4-FFF2-40B4-BE49-F238E27FC236}">
                <a16:creationId xmlns:a16="http://schemas.microsoft.com/office/drawing/2014/main" id="{8B574651-335F-4768-9FE6-AB59350C41CD}"/>
              </a:ext>
            </a:extLst>
          </p:cNvPr>
          <p:cNvSpPr/>
          <p:nvPr/>
        </p:nvSpPr>
        <p:spPr>
          <a:xfrm>
            <a:off x="-2" y="6507579"/>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Rectangle 29">
            <a:extLst>
              <a:ext uri="{FF2B5EF4-FFF2-40B4-BE49-F238E27FC236}">
                <a16:creationId xmlns:a16="http://schemas.microsoft.com/office/drawing/2014/main" id="{2540F4A7-5FCE-42C1-B2BC-ED9F54098588}"/>
              </a:ext>
            </a:extLst>
          </p:cNvPr>
          <p:cNvSpPr/>
          <p:nvPr/>
        </p:nvSpPr>
        <p:spPr>
          <a:xfrm>
            <a:off x="-2" y="7116214"/>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TextBox 42">
            <a:extLst>
              <a:ext uri="{FF2B5EF4-FFF2-40B4-BE49-F238E27FC236}">
                <a16:creationId xmlns:a16="http://schemas.microsoft.com/office/drawing/2014/main" id="{A891C84A-7732-4E97-BA23-3A53B6A4348D}"/>
              </a:ext>
            </a:extLst>
          </p:cNvPr>
          <p:cNvSpPr txBox="1"/>
          <p:nvPr/>
        </p:nvSpPr>
        <p:spPr>
          <a:xfrm>
            <a:off x="17121" y="6650308"/>
            <a:ext cx="1237616"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Giới thiệu</a:t>
            </a:r>
            <a:endParaRPr lang="en-US" sz="1600">
              <a:latin typeface="Montserrat SemiBold" panose="00000700000000000000" pitchFamily="2" charset="0"/>
            </a:endParaRPr>
          </a:p>
        </p:txBody>
      </p:sp>
      <p:sp>
        <p:nvSpPr>
          <p:cNvPr id="44" name="TextBox 43">
            <a:extLst>
              <a:ext uri="{FF2B5EF4-FFF2-40B4-BE49-F238E27FC236}">
                <a16:creationId xmlns:a16="http://schemas.microsoft.com/office/drawing/2014/main" id="{B205152B-34CE-453D-932F-879EB86411F5}"/>
              </a:ext>
            </a:extLst>
          </p:cNvPr>
          <p:cNvSpPr txBox="1"/>
          <p:nvPr/>
        </p:nvSpPr>
        <p:spPr>
          <a:xfrm>
            <a:off x="21176" y="7239064"/>
            <a:ext cx="1030838"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Học tập</a:t>
            </a:r>
            <a:endParaRPr lang="en-US" sz="1600">
              <a:latin typeface="Montserrat SemiBold" panose="00000700000000000000" pitchFamily="2" charset="0"/>
            </a:endParaRPr>
          </a:p>
        </p:txBody>
      </p:sp>
      <p:sp>
        <p:nvSpPr>
          <p:cNvPr id="46" name="Rectangle 45">
            <a:extLst>
              <a:ext uri="{FF2B5EF4-FFF2-40B4-BE49-F238E27FC236}">
                <a16:creationId xmlns:a16="http://schemas.microsoft.com/office/drawing/2014/main" id="{818847EE-75D5-4846-9417-430CF6A2A7BB}"/>
              </a:ext>
            </a:extLst>
          </p:cNvPr>
          <p:cNvSpPr/>
          <p:nvPr/>
        </p:nvSpPr>
        <p:spPr>
          <a:xfrm>
            <a:off x="-4379" y="7717436"/>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Rectangle 46">
            <a:extLst>
              <a:ext uri="{FF2B5EF4-FFF2-40B4-BE49-F238E27FC236}">
                <a16:creationId xmlns:a16="http://schemas.microsoft.com/office/drawing/2014/main" id="{1D5C083A-BCA3-4A08-B727-2F248681FA9E}"/>
              </a:ext>
            </a:extLst>
          </p:cNvPr>
          <p:cNvSpPr/>
          <p:nvPr/>
        </p:nvSpPr>
        <p:spPr>
          <a:xfrm>
            <a:off x="-4379" y="8326071"/>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TextBox 47">
            <a:extLst>
              <a:ext uri="{FF2B5EF4-FFF2-40B4-BE49-F238E27FC236}">
                <a16:creationId xmlns:a16="http://schemas.microsoft.com/office/drawing/2014/main" id="{FB4327BF-6CFF-4BC1-A6AD-E22A4B81E618}"/>
              </a:ext>
            </a:extLst>
          </p:cNvPr>
          <p:cNvSpPr txBox="1"/>
          <p:nvPr/>
        </p:nvSpPr>
        <p:spPr>
          <a:xfrm>
            <a:off x="21546" y="7892713"/>
            <a:ext cx="942703"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Tin tức</a:t>
            </a:r>
            <a:endParaRPr lang="en-US" sz="1600">
              <a:latin typeface="Montserrat SemiBold" panose="00000700000000000000" pitchFamily="2" charset="0"/>
            </a:endParaRPr>
          </a:p>
        </p:txBody>
      </p:sp>
      <p:sp>
        <p:nvSpPr>
          <p:cNvPr id="49" name="TextBox 48">
            <a:extLst>
              <a:ext uri="{FF2B5EF4-FFF2-40B4-BE49-F238E27FC236}">
                <a16:creationId xmlns:a16="http://schemas.microsoft.com/office/drawing/2014/main" id="{7694BD9C-9744-4FF5-8322-6D27D2F3F3F1}"/>
              </a:ext>
            </a:extLst>
          </p:cNvPr>
          <p:cNvSpPr txBox="1"/>
          <p:nvPr/>
        </p:nvSpPr>
        <p:spPr>
          <a:xfrm>
            <a:off x="17409" y="8462950"/>
            <a:ext cx="2202013"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Kế hoạch công tác</a:t>
            </a:r>
            <a:endParaRPr lang="en-US" sz="1600">
              <a:latin typeface="Montserrat SemiBold" panose="00000700000000000000" pitchFamily="2" charset="0"/>
            </a:endParaRPr>
          </a:p>
        </p:txBody>
      </p:sp>
      <p:sp>
        <p:nvSpPr>
          <p:cNvPr id="50" name="Rectangle 49">
            <a:extLst>
              <a:ext uri="{FF2B5EF4-FFF2-40B4-BE49-F238E27FC236}">
                <a16:creationId xmlns:a16="http://schemas.microsoft.com/office/drawing/2014/main" id="{20B9220F-D05A-4328-B500-3EFE766A2880}"/>
              </a:ext>
            </a:extLst>
          </p:cNvPr>
          <p:cNvSpPr/>
          <p:nvPr/>
        </p:nvSpPr>
        <p:spPr>
          <a:xfrm>
            <a:off x="-8756" y="8927293"/>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Rectangle 50">
            <a:extLst>
              <a:ext uri="{FF2B5EF4-FFF2-40B4-BE49-F238E27FC236}">
                <a16:creationId xmlns:a16="http://schemas.microsoft.com/office/drawing/2014/main" id="{39EAE343-1D28-437A-9B79-5A3111DC7F92}"/>
              </a:ext>
            </a:extLst>
          </p:cNvPr>
          <p:cNvSpPr/>
          <p:nvPr/>
        </p:nvSpPr>
        <p:spPr>
          <a:xfrm>
            <a:off x="-8756" y="9535928"/>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TextBox 51">
            <a:extLst>
              <a:ext uri="{FF2B5EF4-FFF2-40B4-BE49-F238E27FC236}">
                <a16:creationId xmlns:a16="http://schemas.microsoft.com/office/drawing/2014/main" id="{52601A32-07DB-4805-8ED9-C7A521D72E40}"/>
              </a:ext>
            </a:extLst>
          </p:cNvPr>
          <p:cNvSpPr txBox="1"/>
          <p:nvPr/>
        </p:nvSpPr>
        <p:spPr>
          <a:xfrm>
            <a:off x="24199" y="9061036"/>
            <a:ext cx="1215582"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Giáo viên</a:t>
            </a:r>
            <a:endParaRPr lang="en-US" sz="1600">
              <a:latin typeface="Montserrat SemiBold" panose="00000700000000000000" pitchFamily="2" charset="0"/>
            </a:endParaRPr>
          </a:p>
        </p:txBody>
      </p:sp>
      <p:sp>
        <p:nvSpPr>
          <p:cNvPr id="53" name="TextBox 52">
            <a:extLst>
              <a:ext uri="{FF2B5EF4-FFF2-40B4-BE49-F238E27FC236}">
                <a16:creationId xmlns:a16="http://schemas.microsoft.com/office/drawing/2014/main" id="{E827426C-0123-41C4-B736-7702FB49F070}"/>
              </a:ext>
            </a:extLst>
          </p:cNvPr>
          <p:cNvSpPr txBox="1"/>
          <p:nvPr/>
        </p:nvSpPr>
        <p:spPr>
          <a:xfrm>
            <a:off x="24199" y="9663634"/>
            <a:ext cx="1346090"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Thông báo</a:t>
            </a:r>
            <a:endParaRPr lang="en-US" sz="1600">
              <a:latin typeface="Montserrat SemiBold" panose="00000700000000000000" pitchFamily="2" charset="0"/>
            </a:endParaRPr>
          </a:p>
        </p:txBody>
      </p:sp>
      <p:sp>
        <p:nvSpPr>
          <p:cNvPr id="54" name="Rectangle 53">
            <a:extLst>
              <a:ext uri="{FF2B5EF4-FFF2-40B4-BE49-F238E27FC236}">
                <a16:creationId xmlns:a16="http://schemas.microsoft.com/office/drawing/2014/main" id="{DDDC2DE0-94BF-4B44-B72F-E2CC897F5338}"/>
              </a:ext>
            </a:extLst>
          </p:cNvPr>
          <p:cNvSpPr/>
          <p:nvPr/>
        </p:nvSpPr>
        <p:spPr>
          <a:xfrm>
            <a:off x="-13133" y="10137150"/>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Rectangle 54">
            <a:extLst>
              <a:ext uri="{FF2B5EF4-FFF2-40B4-BE49-F238E27FC236}">
                <a16:creationId xmlns:a16="http://schemas.microsoft.com/office/drawing/2014/main" id="{CAC82E0F-3042-4AE7-9F99-A71C0332E998}"/>
              </a:ext>
            </a:extLst>
          </p:cNvPr>
          <p:cNvSpPr/>
          <p:nvPr/>
        </p:nvSpPr>
        <p:spPr>
          <a:xfrm>
            <a:off x="-13133" y="10745785"/>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TextBox 55">
            <a:extLst>
              <a:ext uri="{FF2B5EF4-FFF2-40B4-BE49-F238E27FC236}">
                <a16:creationId xmlns:a16="http://schemas.microsoft.com/office/drawing/2014/main" id="{837B41B7-769F-423F-A72B-FBDFB9A9D760}"/>
              </a:ext>
            </a:extLst>
          </p:cNvPr>
          <p:cNvSpPr txBox="1"/>
          <p:nvPr/>
        </p:nvSpPr>
        <p:spPr>
          <a:xfrm>
            <a:off x="7176" y="10268261"/>
            <a:ext cx="1800323"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Thời khóa biểu</a:t>
            </a:r>
            <a:endParaRPr lang="en-US" sz="1600">
              <a:latin typeface="Montserrat SemiBold" panose="00000700000000000000" pitchFamily="2" charset="0"/>
            </a:endParaRPr>
          </a:p>
        </p:txBody>
      </p:sp>
      <p:sp>
        <p:nvSpPr>
          <p:cNvPr id="57" name="TextBox 56">
            <a:extLst>
              <a:ext uri="{FF2B5EF4-FFF2-40B4-BE49-F238E27FC236}">
                <a16:creationId xmlns:a16="http://schemas.microsoft.com/office/drawing/2014/main" id="{6EC4CF68-3565-4803-BF61-BC0D71B656E5}"/>
              </a:ext>
            </a:extLst>
          </p:cNvPr>
          <p:cNvSpPr txBox="1"/>
          <p:nvPr/>
        </p:nvSpPr>
        <p:spPr>
          <a:xfrm>
            <a:off x="24199" y="10891324"/>
            <a:ext cx="1127448"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Học sinh</a:t>
            </a:r>
            <a:endParaRPr lang="en-US" sz="1600">
              <a:latin typeface="Montserrat SemiBold" panose="00000700000000000000" pitchFamily="2" charset="0"/>
            </a:endParaRPr>
          </a:p>
        </p:txBody>
      </p:sp>
      <p:sp>
        <p:nvSpPr>
          <p:cNvPr id="58" name="Rectangle 57">
            <a:extLst>
              <a:ext uri="{FF2B5EF4-FFF2-40B4-BE49-F238E27FC236}">
                <a16:creationId xmlns:a16="http://schemas.microsoft.com/office/drawing/2014/main" id="{B5A8882A-08C3-45F5-832D-84B4A26AFAEF}"/>
              </a:ext>
            </a:extLst>
          </p:cNvPr>
          <p:cNvSpPr/>
          <p:nvPr/>
        </p:nvSpPr>
        <p:spPr>
          <a:xfrm>
            <a:off x="-17510" y="11347007"/>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Rectangle 58">
            <a:extLst>
              <a:ext uri="{FF2B5EF4-FFF2-40B4-BE49-F238E27FC236}">
                <a16:creationId xmlns:a16="http://schemas.microsoft.com/office/drawing/2014/main" id="{0B77C645-3296-4855-8A6E-4594888E13AA}"/>
              </a:ext>
            </a:extLst>
          </p:cNvPr>
          <p:cNvSpPr/>
          <p:nvPr/>
        </p:nvSpPr>
        <p:spPr>
          <a:xfrm>
            <a:off x="-17510" y="11926268"/>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TextBox 59">
            <a:extLst>
              <a:ext uri="{FF2B5EF4-FFF2-40B4-BE49-F238E27FC236}">
                <a16:creationId xmlns:a16="http://schemas.microsoft.com/office/drawing/2014/main" id="{0AD2CD01-F242-481C-BB43-8909425274C0}"/>
              </a:ext>
            </a:extLst>
          </p:cNvPr>
          <p:cNvSpPr txBox="1"/>
          <p:nvPr/>
        </p:nvSpPr>
        <p:spPr>
          <a:xfrm>
            <a:off x="15318" y="11496810"/>
            <a:ext cx="1363852"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Tuyển sinh</a:t>
            </a:r>
            <a:endParaRPr lang="en-US" sz="1600">
              <a:latin typeface="Montserrat SemiBold" panose="00000700000000000000" pitchFamily="2" charset="0"/>
            </a:endParaRPr>
          </a:p>
        </p:txBody>
      </p:sp>
      <p:sp>
        <p:nvSpPr>
          <p:cNvPr id="61" name="TextBox 60">
            <a:extLst>
              <a:ext uri="{FF2B5EF4-FFF2-40B4-BE49-F238E27FC236}">
                <a16:creationId xmlns:a16="http://schemas.microsoft.com/office/drawing/2014/main" id="{DE0B137A-D419-4E41-8BA2-400AC0599523}"/>
              </a:ext>
            </a:extLst>
          </p:cNvPr>
          <p:cNvSpPr txBox="1"/>
          <p:nvPr/>
        </p:nvSpPr>
        <p:spPr>
          <a:xfrm>
            <a:off x="-27705" y="12047854"/>
            <a:ext cx="2030830"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Khuôn viên xanh</a:t>
            </a:r>
            <a:endParaRPr lang="en-US" sz="1600">
              <a:latin typeface="Montserrat SemiBold" panose="00000700000000000000" pitchFamily="2" charset="0"/>
            </a:endParaRPr>
          </a:p>
        </p:txBody>
      </p:sp>
      <p:sp>
        <p:nvSpPr>
          <p:cNvPr id="62" name="Rectangle 61">
            <a:extLst>
              <a:ext uri="{FF2B5EF4-FFF2-40B4-BE49-F238E27FC236}">
                <a16:creationId xmlns:a16="http://schemas.microsoft.com/office/drawing/2014/main" id="{13086FEC-1664-4FFE-9AE4-AD34B94CDA34}"/>
              </a:ext>
            </a:extLst>
          </p:cNvPr>
          <p:cNvSpPr/>
          <p:nvPr/>
        </p:nvSpPr>
        <p:spPr>
          <a:xfrm>
            <a:off x="-21887" y="12527490"/>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Rectangle 62">
            <a:extLst>
              <a:ext uri="{FF2B5EF4-FFF2-40B4-BE49-F238E27FC236}">
                <a16:creationId xmlns:a16="http://schemas.microsoft.com/office/drawing/2014/main" id="{BCC9023F-F426-48AA-A9B1-82F75125ACD9}"/>
              </a:ext>
            </a:extLst>
          </p:cNvPr>
          <p:cNvSpPr/>
          <p:nvPr/>
        </p:nvSpPr>
        <p:spPr>
          <a:xfrm>
            <a:off x="-21887" y="13136125"/>
            <a:ext cx="2209097" cy="60767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TextBox 63">
            <a:extLst>
              <a:ext uri="{FF2B5EF4-FFF2-40B4-BE49-F238E27FC236}">
                <a16:creationId xmlns:a16="http://schemas.microsoft.com/office/drawing/2014/main" id="{EF7B2276-0FCA-40FD-BA5B-FD826A2B37AF}"/>
              </a:ext>
            </a:extLst>
          </p:cNvPr>
          <p:cNvSpPr txBox="1"/>
          <p:nvPr/>
        </p:nvSpPr>
        <p:spPr>
          <a:xfrm>
            <a:off x="8496" y="12645080"/>
            <a:ext cx="1105414" cy="338554"/>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Góc CLB</a:t>
            </a:r>
            <a:endParaRPr lang="en-US" sz="1600">
              <a:latin typeface="Montserrat SemiBold" panose="00000700000000000000" pitchFamily="2" charset="0"/>
            </a:endParaRPr>
          </a:p>
        </p:txBody>
      </p:sp>
      <p:sp>
        <p:nvSpPr>
          <p:cNvPr id="65" name="TextBox 64">
            <a:extLst>
              <a:ext uri="{FF2B5EF4-FFF2-40B4-BE49-F238E27FC236}">
                <a16:creationId xmlns:a16="http://schemas.microsoft.com/office/drawing/2014/main" id="{F12AE4C1-15E2-46BF-855A-49AB0D103EC2}"/>
              </a:ext>
            </a:extLst>
          </p:cNvPr>
          <p:cNvSpPr txBox="1"/>
          <p:nvPr/>
        </p:nvSpPr>
        <p:spPr>
          <a:xfrm>
            <a:off x="-17510" y="13141246"/>
            <a:ext cx="2248066" cy="584775"/>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Quyết định Bộ GD&amp;DT</a:t>
            </a:r>
            <a:endParaRPr lang="en-US" sz="1600">
              <a:latin typeface="Montserrat SemiBold" panose="00000700000000000000" pitchFamily="2" charset="0"/>
            </a:endParaRPr>
          </a:p>
        </p:txBody>
      </p:sp>
      <p:sp>
        <p:nvSpPr>
          <p:cNvPr id="66" name="Rectangle 65">
            <a:extLst>
              <a:ext uri="{FF2B5EF4-FFF2-40B4-BE49-F238E27FC236}">
                <a16:creationId xmlns:a16="http://schemas.microsoft.com/office/drawing/2014/main" id="{593C8350-CF59-494A-9ACB-61D03D469463}"/>
              </a:ext>
            </a:extLst>
          </p:cNvPr>
          <p:cNvSpPr/>
          <p:nvPr/>
        </p:nvSpPr>
        <p:spPr>
          <a:xfrm>
            <a:off x="-26264" y="13737347"/>
            <a:ext cx="2209097" cy="607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TextBox 67">
            <a:extLst>
              <a:ext uri="{FF2B5EF4-FFF2-40B4-BE49-F238E27FC236}">
                <a16:creationId xmlns:a16="http://schemas.microsoft.com/office/drawing/2014/main" id="{CD84F27A-2715-40D5-A557-8F2E4D0B1A2A}"/>
              </a:ext>
            </a:extLst>
          </p:cNvPr>
          <p:cNvSpPr txBox="1"/>
          <p:nvPr/>
        </p:nvSpPr>
        <p:spPr>
          <a:xfrm>
            <a:off x="8106" y="13794306"/>
            <a:ext cx="2051564" cy="584775"/>
          </a:xfrm>
          <a:prstGeom prst="rect">
            <a:avLst/>
          </a:prstGeom>
          <a:noFill/>
        </p:spPr>
        <p:txBody>
          <a:bodyPr wrap="square" rtlCol="0">
            <a:spAutoFit/>
          </a:bodyPr>
          <a:lstStyle/>
          <a:p>
            <a:r>
              <a:rPr lang="en-US" sz="1600" b="0" i="0">
                <a:solidFill>
                  <a:srgbClr val="000000"/>
                </a:solidFill>
                <a:effectLst/>
                <a:latin typeface="Verdana" panose="020B0604030504040204" pitchFamily="34" charset="0"/>
              </a:rPr>
              <a:t>Cải cách hành chính</a:t>
            </a:r>
            <a:endParaRPr lang="en-US" sz="1600">
              <a:latin typeface="Montserrat SemiBold" panose="00000700000000000000" pitchFamily="2" charset="0"/>
            </a:endParaRPr>
          </a:p>
        </p:txBody>
      </p:sp>
      <p:sp>
        <p:nvSpPr>
          <p:cNvPr id="70" name="TextBox 69">
            <a:extLst>
              <a:ext uri="{FF2B5EF4-FFF2-40B4-BE49-F238E27FC236}">
                <a16:creationId xmlns:a16="http://schemas.microsoft.com/office/drawing/2014/main" id="{6704DFE3-9404-40AE-BDEB-AEBC7C452DC0}"/>
              </a:ext>
            </a:extLst>
          </p:cNvPr>
          <p:cNvSpPr txBox="1"/>
          <p:nvPr/>
        </p:nvSpPr>
        <p:spPr>
          <a:xfrm>
            <a:off x="7693872" y="5822259"/>
            <a:ext cx="1758815" cy="461665"/>
          </a:xfrm>
          <a:prstGeom prst="rect">
            <a:avLst/>
          </a:prstGeom>
          <a:noFill/>
        </p:spPr>
        <p:txBody>
          <a:bodyPr wrap="none" rtlCol="0">
            <a:spAutoFit/>
          </a:bodyPr>
          <a:lstStyle/>
          <a:p>
            <a:r>
              <a:rPr lang="en-US" sz="2400">
                <a:latin typeface="Montserrat SemiBold" panose="00000700000000000000" pitchFamily="2" charset="0"/>
              </a:rPr>
              <a:t>Tiêu điểm</a:t>
            </a:r>
          </a:p>
        </p:txBody>
      </p:sp>
      <p:sp>
        <p:nvSpPr>
          <p:cNvPr id="71" name="Rectangle: Rounded Corners 70">
            <a:extLst>
              <a:ext uri="{FF2B5EF4-FFF2-40B4-BE49-F238E27FC236}">
                <a16:creationId xmlns:a16="http://schemas.microsoft.com/office/drawing/2014/main" id="{B49F9F8D-6E12-4682-85B5-9C4B082E8CE9}"/>
              </a:ext>
            </a:extLst>
          </p:cNvPr>
          <p:cNvSpPr/>
          <p:nvPr/>
        </p:nvSpPr>
        <p:spPr>
          <a:xfrm>
            <a:off x="7721563" y="6332984"/>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67BF6F76-B901-454F-86D0-E7AEA3F95AC0}"/>
              </a:ext>
            </a:extLst>
          </p:cNvPr>
          <p:cNvSpPr/>
          <p:nvPr/>
        </p:nvSpPr>
        <p:spPr>
          <a:xfrm>
            <a:off x="7721563" y="6885657"/>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C8B2CF57-AC60-4537-B823-839E63F376A5}"/>
              </a:ext>
            </a:extLst>
          </p:cNvPr>
          <p:cNvSpPr/>
          <p:nvPr/>
        </p:nvSpPr>
        <p:spPr>
          <a:xfrm>
            <a:off x="7721563" y="7438330"/>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63D2C00F-C742-4200-A336-25A53D8A45FD}"/>
              </a:ext>
            </a:extLst>
          </p:cNvPr>
          <p:cNvSpPr/>
          <p:nvPr/>
        </p:nvSpPr>
        <p:spPr>
          <a:xfrm>
            <a:off x="7721563" y="7991003"/>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0A9FF70B-FED8-4EDB-A3C6-D60902D610A9}"/>
              </a:ext>
            </a:extLst>
          </p:cNvPr>
          <p:cNvSpPr/>
          <p:nvPr/>
        </p:nvSpPr>
        <p:spPr>
          <a:xfrm>
            <a:off x="7721563" y="8543676"/>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C50473B2-4B7E-46A2-9BC9-E0544FC325A6}"/>
              </a:ext>
            </a:extLst>
          </p:cNvPr>
          <p:cNvSpPr/>
          <p:nvPr/>
        </p:nvSpPr>
        <p:spPr>
          <a:xfrm>
            <a:off x="7721563" y="9096349"/>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791771AF-C509-491D-A844-B7F9B496985F}"/>
              </a:ext>
            </a:extLst>
          </p:cNvPr>
          <p:cNvSpPr/>
          <p:nvPr/>
        </p:nvSpPr>
        <p:spPr>
          <a:xfrm>
            <a:off x="7721563" y="9649022"/>
            <a:ext cx="1696720" cy="34918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7F0DD9E-270E-4342-809C-6F16F27739C2}"/>
              </a:ext>
            </a:extLst>
          </p:cNvPr>
          <p:cNvSpPr/>
          <p:nvPr/>
        </p:nvSpPr>
        <p:spPr>
          <a:xfrm>
            <a:off x="-13133" y="14507780"/>
            <a:ext cx="9614333" cy="10291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SemiBold" panose="00000700000000000000" pitchFamily="2" charset="0"/>
            </a:endParaRPr>
          </a:p>
        </p:txBody>
      </p:sp>
      <p:sp>
        <p:nvSpPr>
          <p:cNvPr id="84" name="TextBox 83">
            <a:extLst>
              <a:ext uri="{FF2B5EF4-FFF2-40B4-BE49-F238E27FC236}">
                <a16:creationId xmlns:a16="http://schemas.microsoft.com/office/drawing/2014/main" id="{786EFB46-8A39-44C1-BE25-844A7AFE4479}"/>
              </a:ext>
            </a:extLst>
          </p:cNvPr>
          <p:cNvSpPr txBox="1"/>
          <p:nvPr/>
        </p:nvSpPr>
        <p:spPr>
          <a:xfrm>
            <a:off x="1539087" y="15177055"/>
            <a:ext cx="7896714" cy="338554"/>
          </a:xfrm>
          <a:prstGeom prst="rect">
            <a:avLst/>
          </a:prstGeom>
          <a:noFill/>
        </p:spPr>
        <p:txBody>
          <a:bodyPr wrap="none" rtlCol="0">
            <a:spAutoFit/>
          </a:bodyPr>
          <a:lstStyle/>
          <a:p>
            <a:r>
              <a:rPr lang="vi-VN" sz="1600" b="0" i="0">
                <a:effectLst/>
                <a:latin typeface="Montserrat SemiBold" panose="00000700000000000000" pitchFamily="2" charset="0"/>
              </a:rPr>
              <a:t>SỐ 5 - ĐƯỜNG D2 - PHƯỜNG SƠN KỲ - QUẬN TÂN PHÚ - TP HỒ CHÍ MINH</a:t>
            </a:r>
            <a:endParaRPr lang="en-US" sz="1600">
              <a:latin typeface="Montserrat SemiBold" panose="00000700000000000000" pitchFamily="2" charset="0"/>
            </a:endParaRPr>
          </a:p>
        </p:txBody>
      </p:sp>
      <p:sp>
        <p:nvSpPr>
          <p:cNvPr id="85" name="TextBox 84">
            <a:extLst>
              <a:ext uri="{FF2B5EF4-FFF2-40B4-BE49-F238E27FC236}">
                <a16:creationId xmlns:a16="http://schemas.microsoft.com/office/drawing/2014/main" id="{9EECF123-92AA-40B2-A3CA-CB18EC7EF9DA}"/>
              </a:ext>
            </a:extLst>
          </p:cNvPr>
          <p:cNvSpPr txBox="1"/>
          <p:nvPr/>
        </p:nvSpPr>
        <p:spPr>
          <a:xfrm>
            <a:off x="1539087" y="14868309"/>
            <a:ext cx="3789820"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EMAIL: c3letrongtan@hcm.edu.vn</a:t>
            </a:r>
            <a:endParaRPr lang="en-US" sz="1600">
              <a:latin typeface="Montserrat SemiBold" panose="00000700000000000000" pitchFamily="2" charset="0"/>
            </a:endParaRPr>
          </a:p>
        </p:txBody>
      </p:sp>
      <p:sp>
        <p:nvSpPr>
          <p:cNvPr id="86" name="TextBox 85">
            <a:extLst>
              <a:ext uri="{FF2B5EF4-FFF2-40B4-BE49-F238E27FC236}">
                <a16:creationId xmlns:a16="http://schemas.microsoft.com/office/drawing/2014/main" id="{A03695E0-E768-40A0-BB48-C8662B2F5920}"/>
              </a:ext>
            </a:extLst>
          </p:cNvPr>
          <p:cNvSpPr txBox="1"/>
          <p:nvPr/>
        </p:nvSpPr>
        <p:spPr>
          <a:xfrm>
            <a:off x="1539087" y="14550599"/>
            <a:ext cx="2839239"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ĐIỆN THOẠI: 02822537511</a:t>
            </a:r>
            <a:endParaRPr lang="en-US" sz="1600">
              <a:latin typeface="Montserrat SemiBold" panose="00000700000000000000" pitchFamily="2" charset="0"/>
            </a:endParaRPr>
          </a:p>
        </p:txBody>
      </p:sp>
      <p:pic>
        <p:nvPicPr>
          <p:cNvPr id="88" name="Picture 87" descr="Logo, company name&#10;&#10;Description automatically generated">
            <a:extLst>
              <a:ext uri="{FF2B5EF4-FFF2-40B4-BE49-F238E27FC236}">
                <a16:creationId xmlns:a16="http://schemas.microsoft.com/office/drawing/2014/main" id="{4AB18F22-C535-4EEC-8C94-1CEE11806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48" y="14582566"/>
            <a:ext cx="864540" cy="864540"/>
          </a:xfrm>
          <a:prstGeom prst="rect">
            <a:avLst/>
          </a:prstGeom>
        </p:spPr>
      </p:pic>
      <p:sp>
        <p:nvSpPr>
          <p:cNvPr id="89" name="TextBox 88">
            <a:extLst>
              <a:ext uri="{FF2B5EF4-FFF2-40B4-BE49-F238E27FC236}">
                <a16:creationId xmlns:a16="http://schemas.microsoft.com/office/drawing/2014/main" id="{C2DE2179-1023-4066-82AF-B75A1B6E64EF}"/>
              </a:ext>
            </a:extLst>
          </p:cNvPr>
          <p:cNvSpPr txBox="1"/>
          <p:nvPr/>
        </p:nvSpPr>
        <p:spPr>
          <a:xfrm>
            <a:off x="7693872" y="6337144"/>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96" name="TextBox 95">
            <a:extLst>
              <a:ext uri="{FF2B5EF4-FFF2-40B4-BE49-F238E27FC236}">
                <a16:creationId xmlns:a16="http://schemas.microsoft.com/office/drawing/2014/main" id="{4AB7D558-E8B8-42D6-A20D-51BF76668F48}"/>
              </a:ext>
            </a:extLst>
          </p:cNvPr>
          <p:cNvSpPr txBox="1"/>
          <p:nvPr/>
        </p:nvSpPr>
        <p:spPr>
          <a:xfrm>
            <a:off x="7721563" y="6898183"/>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97" name="TextBox 96">
            <a:extLst>
              <a:ext uri="{FF2B5EF4-FFF2-40B4-BE49-F238E27FC236}">
                <a16:creationId xmlns:a16="http://schemas.microsoft.com/office/drawing/2014/main" id="{A595C868-8A91-4DA1-84F6-B57E2C008D49}"/>
              </a:ext>
            </a:extLst>
          </p:cNvPr>
          <p:cNvSpPr txBox="1"/>
          <p:nvPr/>
        </p:nvSpPr>
        <p:spPr>
          <a:xfrm>
            <a:off x="7721563" y="7459208"/>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98" name="TextBox 97">
            <a:extLst>
              <a:ext uri="{FF2B5EF4-FFF2-40B4-BE49-F238E27FC236}">
                <a16:creationId xmlns:a16="http://schemas.microsoft.com/office/drawing/2014/main" id="{84558F20-FAE3-41E2-A37B-DE266436A29C}"/>
              </a:ext>
            </a:extLst>
          </p:cNvPr>
          <p:cNvSpPr txBox="1"/>
          <p:nvPr/>
        </p:nvSpPr>
        <p:spPr>
          <a:xfrm>
            <a:off x="7693872" y="8016605"/>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99" name="TextBox 98">
            <a:extLst>
              <a:ext uri="{FF2B5EF4-FFF2-40B4-BE49-F238E27FC236}">
                <a16:creationId xmlns:a16="http://schemas.microsoft.com/office/drawing/2014/main" id="{16F6EEE7-5F6D-4B97-9EFA-CD39C73C4EDF}"/>
              </a:ext>
            </a:extLst>
          </p:cNvPr>
          <p:cNvSpPr txBox="1"/>
          <p:nvPr/>
        </p:nvSpPr>
        <p:spPr>
          <a:xfrm>
            <a:off x="7721563" y="8574002"/>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100" name="TextBox 99">
            <a:extLst>
              <a:ext uri="{FF2B5EF4-FFF2-40B4-BE49-F238E27FC236}">
                <a16:creationId xmlns:a16="http://schemas.microsoft.com/office/drawing/2014/main" id="{9E12D573-E867-4B3D-B164-F72CBCAED5F4}"/>
              </a:ext>
            </a:extLst>
          </p:cNvPr>
          <p:cNvSpPr txBox="1"/>
          <p:nvPr/>
        </p:nvSpPr>
        <p:spPr>
          <a:xfrm>
            <a:off x="7721563" y="9106984"/>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sp>
        <p:nvSpPr>
          <p:cNvPr id="101" name="TextBox 100">
            <a:extLst>
              <a:ext uri="{FF2B5EF4-FFF2-40B4-BE49-F238E27FC236}">
                <a16:creationId xmlns:a16="http://schemas.microsoft.com/office/drawing/2014/main" id="{6B56707A-0E8B-44D1-9071-E5351A707D93}"/>
              </a:ext>
            </a:extLst>
          </p:cNvPr>
          <p:cNvSpPr txBox="1"/>
          <p:nvPr/>
        </p:nvSpPr>
        <p:spPr>
          <a:xfrm>
            <a:off x="7711575" y="9643974"/>
            <a:ext cx="1673856" cy="338554"/>
          </a:xfrm>
          <a:prstGeom prst="rect">
            <a:avLst/>
          </a:prstGeom>
          <a:noFill/>
        </p:spPr>
        <p:txBody>
          <a:bodyPr wrap="none" rtlCol="0">
            <a:spAutoFit/>
          </a:bodyPr>
          <a:lstStyle/>
          <a:p>
            <a:r>
              <a:rPr lang="en-US" sz="1600">
                <a:latin typeface="Montserrat SemiBold" panose="00000700000000000000" pitchFamily="2" charset="0"/>
              </a:rPr>
              <a:t>Ngày 1/12/2021</a:t>
            </a:r>
          </a:p>
        </p:txBody>
      </p:sp>
      <p:pic>
        <p:nvPicPr>
          <p:cNvPr id="107" name="Picture 106">
            <a:extLst>
              <a:ext uri="{FF2B5EF4-FFF2-40B4-BE49-F238E27FC236}">
                <a16:creationId xmlns:a16="http://schemas.microsoft.com/office/drawing/2014/main" id="{A17F54A4-5442-4FA5-A6FF-9C78641AEFFE}"/>
              </a:ext>
            </a:extLst>
          </p:cNvPr>
          <p:cNvPicPr>
            <a:picLocks noChangeAspect="1"/>
          </p:cNvPicPr>
          <p:nvPr/>
        </p:nvPicPr>
        <p:blipFill>
          <a:blip r:embed="rId5"/>
          <a:stretch>
            <a:fillRect/>
          </a:stretch>
        </p:blipFill>
        <p:spPr>
          <a:xfrm>
            <a:off x="2448072" y="10468160"/>
            <a:ext cx="4792637" cy="3848073"/>
          </a:xfrm>
          <a:prstGeom prst="rect">
            <a:avLst/>
          </a:prstGeom>
        </p:spPr>
      </p:pic>
      <p:sp>
        <p:nvSpPr>
          <p:cNvPr id="108" name="Rectangle 107">
            <a:extLst>
              <a:ext uri="{FF2B5EF4-FFF2-40B4-BE49-F238E27FC236}">
                <a16:creationId xmlns:a16="http://schemas.microsoft.com/office/drawing/2014/main" id="{B9B7505B-6B6F-4DF7-A114-E33F1B18CF5E}"/>
              </a:ext>
            </a:extLst>
          </p:cNvPr>
          <p:cNvSpPr/>
          <p:nvPr/>
        </p:nvSpPr>
        <p:spPr>
          <a:xfrm>
            <a:off x="7520438" y="10486306"/>
            <a:ext cx="2101520" cy="382314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02FE37B3-ACB1-4274-8BF1-74780890725E}"/>
              </a:ext>
            </a:extLst>
          </p:cNvPr>
          <p:cNvSpPr txBox="1"/>
          <p:nvPr/>
        </p:nvSpPr>
        <p:spPr>
          <a:xfrm>
            <a:off x="7849363" y="10628778"/>
            <a:ext cx="1362874" cy="461665"/>
          </a:xfrm>
          <a:prstGeom prst="rect">
            <a:avLst/>
          </a:prstGeom>
          <a:noFill/>
        </p:spPr>
        <p:txBody>
          <a:bodyPr wrap="none" rtlCol="0">
            <a:spAutoFit/>
          </a:bodyPr>
          <a:lstStyle/>
          <a:p>
            <a:r>
              <a:rPr lang="en-US" sz="2400">
                <a:latin typeface="Montserrat SemiBold" panose="00000700000000000000" pitchFamily="2" charset="0"/>
              </a:rPr>
              <a:t>Sự kiện</a:t>
            </a:r>
          </a:p>
        </p:txBody>
      </p:sp>
    </p:spTree>
    <p:extLst>
      <p:ext uri="{BB962C8B-B14F-4D97-AF65-F5344CB8AC3E}">
        <p14:creationId xmlns:p14="http://schemas.microsoft.com/office/powerpoint/2010/main" val="301479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60E85EB-651C-4A1F-BB1F-65A287998689}"/>
              </a:ext>
            </a:extLst>
          </p:cNvPr>
          <p:cNvSpPr/>
          <p:nvPr/>
        </p:nvSpPr>
        <p:spPr>
          <a:xfrm>
            <a:off x="-8756" y="1417288"/>
            <a:ext cx="9601200" cy="6400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B3E1E0F7-49EB-4303-B562-2E6E132EC76C}"/>
              </a:ext>
            </a:extLst>
          </p:cNvPr>
          <p:cNvSpPr txBox="1"/>
          <p:nvPr/>
        </p:nvSpPr>
        <p:spPr>
          <a:xfrm>
            <a:off x="184284" y="1564344"/>
            <a:ext cx="1428596" cy="369332"/>
          </a:xfrm>
          <a:prstGeom prst="rect">
            <a:avLst/>
          </a:prstGeom>
          <a:noFill/>
        </p:spPr>
        <p:txBody>
          <a:bodyPr wrap="none" rtlCol="0">
            <a:spAutoFit/>
          </a:bodyPr>
          <a:lstStyle/>
          <a:p>
            <a:r>
              <a:rPr lang="en-US">
                <a:latin typeface="Montserrat ExtraBold" panose="00000900000000000000" pitchFamily="2" charset="0"/>
              </a:rPr>
              <a:t>Trang </a:t>
            </a:r>
            <a:r>
              <a:rPr lang="en-US" err="1">
                <a:latin typeface="Montserrat ExtraBold" panose="00000900000000000000" pitchFamily="2" charset="0"/>
              </a:rPr>
              <a:t>chủ</a:t>
            </a:r>
            <a:endParaRPr lang="en-US">
              <a:latin typeface="Montserrat ExtraBold" panose="00000900000000000000" pitchFamily="2" charset="0"/>
            </a:endParaRPr>
          </a:p>
        </p:txBody>
      </p:sp>
      <p:sp>
        <p:nvSpPr>
          <p:cNvPr id="42" name="TextBox 41">
            <a:extLst>
              <a:ext uri="{FF2B5EF4-FFF2-40B4-BE49-F238E27FC236}">
                <a16:creationId xmlns:a16="http://schemas.microsoft.com/office/drawing/2014/main" id="{464AEF0F-9144-4788-852E-E74B2DFD49D0}"/>
              </a:ext>
            </a:extLst>
          </p:cNvPr>
          <p:cNvSpPr txBox="1"/>
          <p:nvPr/>
        </p:nvSpPr>
        <p:spPr>
          <a:xfrm>
            <a:off x="1782290" y="1568194"/>
            <a:ext cx="1370888" cy="369332"/>
          </a:xfrm>
          <a:prstGeom prst="rect">
            <a:avLst/>
          </a:prstGeom>
          <a:noFill/>
        </p:spPr>
        <p:txBody>
          <a:bodyPr wrap="none" rtlCol="0">
            <a:spAutoFit/>
          </a:bodyPr>
          <a:lstStyle/>
          <a:p>
            <a:r>
              <a:rPr lang="en-US" err="1">
                <a:latin typeface="Montserrat ExtraBold" panose="00000900000000000000" pitchFamily="2" charset="0"/>
              </a:rPr>
              <a:t>Giới</a:t>
            </a:r>
            <a:r>
              <a:rPr lang="en-US">
                <a:latin typeface="Montserrat ExtraBold" panose="00000900000000000000" pitchFamily="2" charset="0"/>
              </a:rPr>
              <a:t> </a:t>
            </a:r>
            <a:r>
              <a:rPr lang="en-US" err="1">
                <a:latin typeface="Montserrat ExtraBold" panose="00000900000000000000" pitchFamily="2" charset="0"/>
              </a:rPr>
              <a:t>thiệu</a:t>
            </a:r>
            <a:endParaRPr lang="en-US">
              <a:latin typeface="Montserrat ExtraBold" panose="00000900000000000000" pitchFamily="2" charset="0"/>
            </a:endParaRPr>
          </a:p>
        </p:txBody>
      </p:sp>
      <p:sp>
        <p:nvSpPr>
          <p:cNvPr id="43" name="TextBox 42">
            <a:extLst>
              <a:ext uri="{FF2B5EF4-FFF2-40B4-BE49-F238E27FC236}">
                <a16:creationId xmlns:a16="http://schemas.microsoft.com/office/drawing/2014/main" id="{25BC75D5-6492-4E25-8BBC-76091AF1C1CE}"/>
              </a:ext>
            </a:extLst>
          </p:cNvPr>
          <p:cNvSpPr txBox="1"/>
          <p:nvPr/>
        </p:nvSpPr>
        <p:spPr>
          <a:xfrm>
            <a:off x="3288827" y="1564344"/>
            <a:ext cx="1080745" cy="369332"/>
          </a:xfrm>
          <a:prstGeom prst="rect">
            <a:avLst/>
          </a:prstGeom>
          <a:noFill/>
        </p:spPr>
        <p:txBody>
          <a:bodyPr wrap="none" rtlCol="0">
            <a:spAutoFit/>
          </a:bodyPr>
          <a:lstStyle/>
          <a:p>
            <a:r>
              <a:rPr lang="en-US" err="1">
                <a:latin typeface="Montserrat ExtraBold" panose="00000900000000000000" pitchFamily="2" charset="0"/>
              </a:rPr>
              <a:t>Liên</a:t>
            </a:r>
            <a:r>
              <a:rPr lang="en-US">
                <a:latin typeface="Montserrat ExtraBold" panose="00000900000000000000" pitchFamily="2" charset="0"/>
              </a:rPr>
              <a:t> </a:t>
            </a:r>
            <a:r>
              <a:rPr lang="en-US" err="1">
                <a:latin typeface="Montserrat ExtraBold" panose="00000900000000000000" pitchFamily="2" charset="0"/>
              </a:rPr>
              <a:t>hệ</a:t>
            </a:r>
            <a:endParaRPr lang="en-US">
              <a:latin typeface="Montserrat ExtraBold" panose="00000900000000000000" pitchFamily="2" charset="0"/>
            </a:endParaRPr>
          </a:p>
        </p:txBody>
      </p:sp>
      <p:sp>
        <p:nvSpPr>
          <p:cNvPr id="44" name="TextBox 43">
            <a:extLst>
              <a:ext uri="{FF2B5EF4-FFF2-40B4-BE49-F238E27FC236}">
                <a16:creationId xmlns:a16="http://schemas.microsoft.com/office/drawing/2014/main" id="{22F7A0D2-BA87-4C7E-A002-2368CC0FF51E}"/>
              </a:ext>
            </a:extLst>
          </p:cNvPr>
          <p:cNvSpPr txBox="1"/>
          <p:nvPr/>
        </p:nvSpPr>
        <p:spPr>
          <a:xfrm>
            <a:off x="4518100" y="1564344"/>
            <a:ext cx="1239442" cy="369332"/>
          </a:xfrm>
          <a:prstGeom prst="rect">
            <a:avLst/>
          </a:prstGeom>
          <a:noFill/>
        </p:spPr>
        <p:txBody>
          <a:bodyPr wrap="none" rtlCol="0">
            <a:spAutoFit/>
          </a:bodyPr>
          <a:lstStyle/>
          <a:p>
            <a:r>
              <a:rPr lang="en-US">
                <a:latin typeface="Montserrat ExtraBold" panose="00000900000000000000" pitchFamily="2" charset="0"/>
              </a:rPr>
              <a:t>Môn học</a:t>
            </a:r>
          </a:p>
        </p:txBody>
      </p:sp>
      <p:sp>
        <p:nvSpPr>
          <p:cNvPr id="45" name="TextBox 44">
            <a:extLst>
              <a:ext uri="{FF2B5EF4-FFF2-40B4-BE49-F238E27FC236}">
                <a16:creationId xmlns:a16="http://schemas.microsoft.com/office/drawing/2014/main" id="{B77B59AA-2811-4668-BF2D-89639DA43748}"/>
              </a:ext>
            </a:extLst>
          </p:cNvPr>
          <p:cNvSpPr txBox="1"/>
          <p:nvPr/>
        </p:nvSpPr>
        <p:spPr>
          <a:xfrm>
            <a:off x="5870140" y="1564344"/>
            <a:ext cx="1080745" cy="369332"/>
          </a:xfrm>
          <a:prstGeom prst="rect">
            <a:avLst/>
          </a:prstGeom>
          <a:noFill/>
        </p:spPr>
        <p:txBody>
          <a:bodyPr wrap="none" rtlCol="0">
            <a:spAutoFit/>
          </a:bodyPr>
          <a:lstStyle/>
          <a:p>
            <a:r>
              <a:rPr lang="en-US">
                <a:latin typeface="Montserrat ExtraBold" panose="00000900000000000000" pitchFamily="2" charset="0"/>
              </a:rPr>
              <a:t>Liên hệ</a:t>
            </a:r>
          </a:p>
        </p:txBody>
      </p:sp>
      <p:sp>
        <p:nvSpPr>
          <p:cNvPr id="46" name="Rectangle: Rounded Corners 45">
            <a:extLst>
              <a:ext uri="{FF2B5EF4-FFF2-40B4-BE49-F238E27FC236}">
                <a16:creationId xmlns:a16="http://schemas.microsoft.com/office/drawing/2014/main" id="{466A9BCC-7A52-4933-B446-4F9506E0445A}"/>
              </a:ext>
            </a:extLst>
          </p:cNvPr>
          <p:cNvSpPr/>
          <p:nvPr/>
        </p:nvSpPr>
        <p:spPr>
          <a:xfrm>
            <a:off x="7189599" y="1510250"/>
            <a:ext cx="2288541" cy="47752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TextBox 46">
            <a:extLst>
              <a:ext uri="{FF2B5EF4-FFF2-40B4-BE49-F238E27FC236}">
                <a16:creationId xmlns:a16="http://schemas.microsoft.com/office/drawing/2014/main" id="{B88A60EA-D4D9-4D16-9E50-3C7F4D5E2061}"/>
              </a:ext>
            </a:extLst>
          </p:cNvPr>
          <p:cNvSpPr txBox="1"/>
          <p:nvPr/>
        </p:nvSpPr>
        <p:spPr>
          <a:xfrm>
            <a:off x="7231957" y="1564344"/>
            <a:ext cx="1329210" cy="369332"/>
          </a:xfrm>
          <a:prstGeom prst="rect">
            <a:avLst/>
          </a:prstGeom>
          <a:noFill/>
        </p:spPr>
        <p:txBody>
          <a:bodyPr wrap="none" rtlCol="0">
            <a:spAutoFit/>
          </a:bodyPr>
          <a:lstStyle/>
          <a:p>
            <a:r>
              <a:rPr lang="en-US">
                <a:latin typeface="Montserrat SemiBold" panose="00000700000000000000" pitchFamily="2" charset="0"/>
              </a:rPr>
              <a:t>Tìm kiếm</a:t>
            </a:r>
          </a:p>
        </p:txBody>
      </p:sp>
      <p:cxnSp>
        <p:nvCxnSpPr>
          <p:cNvPr id="48" name="Straight Connector 47">
            <a:extLst>
              <a:ext uri="{FF2B5EF4-FFF2-40B4-BE49-F238E27FC236}">
                <a16:creationId xmlns:a16="http://schemas.microsoft.com/office/drawing/2014/main" id="{7B9BBB54-F03E-435D-9BD6-9FA184282EF4}"/>
              </a:ext>
            </a:extLst>
          </p:cNvPr>
          <p:cNvCxnSpPr>
            <a:cxnSpLocks/>
          </p:cNvCxnSpPr>
          <p:nvPr/>
        </p:nvCxnSpPr>
        <p:spPr>
          <a:xfrm>
            <a:off x="7344555" y="1862556"/>
            <a:ext cx="1537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619E2A58-C128-4B0B-A996-9123C9F2B27B}"/>
              </a:ext>
            </a:extLst>
          </p:cNvPr>
          <p:cNvSpPr/>
          <p:nvPr/>
        </p:nvSpPr>
        <p:spPr>
          <a:xfrm>
            <a:off x="8994680" y="1510250"/>
            <a:ext cx="483459" cy="47752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Graphic 49">
            <a:extLst>
              <a:ext uri="{FF2B5EF4-FFF2-40B4-BE49-F238E27FC236}">
                <a16:creationId xmlns:a16="http://schemas.microsoft.com/office/drawing/2014/main" id="{AEE56769-04EE-4B72-A08C-19FA281939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154" y="1534785"/>
            <a:ext cx="452985" cy="452985"/>
          </a:xfrm>
          <a:prstGeom prst="rect">
            <a:avLst/>
          </a:prstGeom>
        </p:spPr>
      </p:pic>
      <p:cxnSp>
        <p:nvCxnSpPr>
          <p:cNvPr id="51" name="Straight Connector 50">
            <a:extLst>
              <a:ext uri="{FF2B5EF4-FFF2-40B4-BE49-F238E27FC236}">
                <a16:creationId xmlns:a16="http://schemas.microsoft.com/office/drawing/2014/main" id="{EEB36AA3-68BD-448B-AB5A-EB753BF89000}"/>
              </a:ext>
            </a:extLst>
          </p:cNvPr>
          <p:cNvCxnSpPr>
            <a:cxnSpLocks/>
          </p:cNvCxnSpPr>
          <p:nvPr/>
        </p:nvCxnSpPr>
        <p:spPr>
          <a:xfrm>
            <a:off x="1845264" y="1929520"/>
            <a:ext cx="1332644" cy="8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63D8232-5EC1-4B7A-8E08-DF0E7E0BF6F1}"/>
              </a:ext>
            </a:extLst>
          </p:cNvPr>
          <p:cNvSpPr/>
          <p:nvPr/>
        </p:nvSpPr>
        <p:spPr>
          <a:xfrm>
            <a:off x="-13134" y="-1826"/>
            <a:ext cx="4084320" cy="1412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tx1"/>
                </a:solidFill>
                <a:latin typeface="Times New Roman" panose="02020603050405020304" pitchFamily="18" charset="0"/>
                <a:cs typeface="Times New Roman" panose="02020603050405020304" pitchFamily="18" charset="0"/>
              </a:rPr>
              <a:t>LOGO</a:t>
            </a:r>
          </a:p>
        </p:txBody>
      </p:sp>
      <p:sp>
        <p:nvSpPr>
          <p:cNvPr id="5" name="Rectangle 4">
            <a:extLst>
              <a:ext uri="{FF2B5EF4-FFF2-40B4-BE49-F238E27FC236}">
                <a16:creationId xmlns:a16="http://schemas.microsoft.com/office/drawing/2014/main" id="{8BB06FEA-7F16-4785-B846-9085F41F986C}"/>
              </a:ext>
            </a:extLst>
          </p:cNvPr>
          <p:cNvSpPr/>
          <p:nvPr/>
        </p:nvSpPr>
        <p:spPr>
          <a:xfrm>
            <a:off x="4071186" y="-1826"/>
            <a:ext cx="5530014" cy="141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BANNER</a:t>
            </a:r>
          </a:p>
        </p:txBody>
      </p:sp>
      <p:sp>
        <p:nvSpPr>
          <p:cNvPr id="19" name="Rectangle 18">
            <a:extLst>
              <a:ext uri="{FF2B5EF4-FFF2-40B4-BE49-F238E27FC236}">
                <a16:creationId xmlns:a16="http://schemas.microsoft.com/office/drawing/2014/main" id="{67123ABD-4256-42FD-BE2F-2D6235BB9A47}"/>
              </a:ext>
            </a:extLst>
          </p:cNvPr>
          <p:cNvSpPr/>
          <p:nvPr/>
        </p:nvSpPr>
        <p:spPr>
          <a:xfrm>
            <a:off x="-13134" y="2055750"/>
            <a:ext cx="9601200" cy="33982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A57467DE-EFEE-4ED4-80B9-A87595976D8C}"/>
              </a:ext>
            </a:extLst>
          </p:cNvPr>
          <p:cNvSpPr/>
          <p:nvPr/>
        </p:nvSpPr>
        <p:spPr>
          <a:xfrm>
            <a:off x="293545" y="13808598"/>
            <a:ext cx="9000975" cy="15221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SemiBold" panose="00000700000000000000" pitchFamily="2" charset="0"/>
            </a:endParaRPr>
          </a:p>
        </p:txBody>
      </p:sp>
      <p:sp>
        <p:nvSpPr>
          <p:cNvPr id="23" name="TextBox 22">
            <a:extLst>
              <a:ext uri="{FF2B5EF4-FFF2-40B4-BE49-F238E27FC236}">
                <a16:creationId xmlns:a16="http://schemas.microsoft.com/office/drawing/2014/main" id="{1CD00843-CA6B-4DE9-9389-BCE2BAA85AA5}"/>
              </a:ext>
            </a:extLst>
          </p:cNvPr>
          <p:cNvSpPr txBox="1"/>
          <p:nvPr/>
        </p:nvSpPr>
        <p:spPr>
          <a:xfrm>
            <a:off x="1888711" y="14681002"/>
            <a:ext cx="7302053" cy="584775"/>
          </a:xfrm>
          <a:prstGeom prst="rect">
            <a:avLst/>
          </a:prstGeom>
          <a:noFill/>
        </p:spPr>
        <p:txBody>
          <a:bodyPr wrap="square" rtlCol="0">
            <a:spAutoFit/>
          </a:bodyPr>
          <a:lstStyle/>
          <a:p>
            <a:r>
              <a:rPr lang="vi-VN" sz="1600" b="0" i="0">
                <a:effectLst/>
                <a:latin typeface="Montserrat SemiBold" panose="00000700000000000000" pitchFamily="2" charset="0"/>
              </a:rPr>
              <a:t>SỐ 5 - ĐƯỜNG D2 - PHƯỜNG SƠN KỲ - QUẬN TÂN PHÚ - TP HỒ CHÍ MINH</a:t>
            </a:r>
            <a:endParaRPr lang="en-US" sz="1600">
              <a:latin typeface="Montserrat SemiBold" panose="00000700000000000000" pitchFamily="2" charset="0"/>
            </a:endParaRPr>
          </a:p>
        </p:txBody>
      </p:sp>
      <p:sp>
        <p:nvSpPr>
          <p:cNvPr id="24" name="TextBox 23">
            <a:extLst>
              <a:ext uri="{FF2B5EF4-FFF2-40B4-BE49-F238E27FC236}">
                <a16:creationId xmlns:a16="http://schemas.microsoft.com/office/drawing/2014/main" id="{DC09EABC-93F2-4B2A-B867-BD80FD8D8FCE}"/>
              </a:ext>
            </a:extLst>
          </p:cNvPr>
          <p:cNvSpPr txBox="1"/>
          <p:nvPr/>
        </p:nvSpPr>
        <p:spPr>
          <a:xfrm>
            <a:off x="1888711" y="14372256"/>
            <a:ext cx="3789820"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EMAIL: c3letrongtan@hcm.edu.vn</a:t>
            </a:r>
            <a:endParaRPr lang="en-US" sz="1600">
              <a:latin typeface="Montserrat SemiBold" panose="00000700000000000000" pitchFamily="2" charset="0"/>
            </a:endParaRPr>
          </a:p>
        </p:txBody>
      </p:sp>
      <p:sp>
        <p:nvSpPr>
          <p:cNvPr id="25" name="TextBox 24">
            <a:extLst>
              <a:ext uri="{FF2B5EF4-FFF2-40B4-BE49-F238E27FC236}">
                <a16:creationId xmlns:a16="http://schemas.microsoft.com/office/drawing/2014/main" id="{497F1C61-A742-49A5-A039-72C2E721D724}"/>
              </a:ext>
            </a:extLst>
          </p:cNvPr>
          <p:cNvSpPr txBox="1"/>
          <p:nvPr/>
        </p:nvSpPr>
        <p:spPr>
          <a:xfrm>
            <a:off x="1888711" y="14054546"/>
            <a:ext cx="2839239"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ĐIỆN THOẠI: 02822537511</a:t>
            </a:r>
            <a:endParaRPr lang="en-US" sz="1600">
              <a:latin typeface="Montserrat SemiBold" panose="00000700000000000000" pitchFamily="2" charset="0"/>
            </a:endParaRPr>
          </a:p>
        </p:txBody>
      </p:sp>
      <p:pic>
        <p:nvPicPr>
          <p:cNvPr id="26" name="Picture 25" descr="Logo, company name&#10;&#10;Description automatically generated">
            <a:extLst>
              <a:ext uri="{FF2B5EF4-FFF2-40B4-BE49-F238E27FC236}">
                <a16:creationId xmlns:a16="http://schemas.microsoft.com/office/drawing/2014/main" id="{2E416957-2FFF-4E6E-99B1-1F1E7E431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35" y="14057361"/>
            <a:ext cx="1088534" cy="1088534"/>
          </a:xfrm>
          <a:prstGeom prst="rect">
            <a:avLst/>
          </a:prstGeom>
        </p:spPr>
      </p:pic>
      <p:pic>
        <p:nvPicPr>
          <p:cNvPr id="3" name="Picture 2" descr="A picture containing text, porcelain&#10;&#10;Description automatically generated">
            <a:extLst>
              <a:ext uri="{FF2B5EF4-FFF2-40B4-BE49-F238E27FC236}">
                <a16:creationId xmlns:a16="http://schemas.microsoft.com/office/drawing/2014/main" id="{241FA216-ACD3-4C83-8C27-CC3A5A7AF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188" y="1974326"/>
            <a:ext cx="3479702" cy="3479702"/>
          </a:xfrm>
          <a:prstGeom prst="rect">
            <a:avLst/>
          </a:prstGeom>
        </p:spPr>
      </p:pic>
      <p:grpSp>
        <p:nvGrpSpPr>
          <p:cNvPr id="38" name="Group 37">
            <a:extLst>
              <a:ext uri="{FF2B5EF4-FFF2-40B4-BE49-F238E27FC236}">
                <a16:creationId xmlns:a16="http://schemas.microsoft.com/office/drawing/2014/main" id="{487261C5-1E84-45D4-A1A2-B26F45CF81BB}"/>
              </a:ext>
            </a:extLst>
          </p:cNvPr>
          <p:cNvGrpSpPr/>
          <p:nvPr/>
        </p:nvGrpSpPr>
        <p:grpSpPr>
          <a:xfrm>
            <a:off x="1832561" y="2001656"/>
            <a:ext cx="2630367" cy="1522150"/>
            <a:chOff x="-2110293" y="5707812"/>
            <a:chExt cx="2630367" cy="1522150"/>
          </a:xfrm>
        </p:grpSpPr>
        <p:grpSp>
          <p:nvGrpSpPr>
            <p:cNvPr id="35" name="Group 34">
              <a:extLst>
                <a:ext uri="{FF2B5EF4-FFF2-40B4-BE49-F238E27FC236}">
                  <a16:creationId xmlns:a16="http://schemas.microsoft.com/office/drawing/2014/main" id="{DE1F5364-DAFA-489B-84EE-C42B7A2F97FB}"/>
                </a:ext>
              </a:extLst>
            </p:cNvPr>
            <p:cNvGrpSpPr/>
            <p:nvPr/>
          </p:nvGrpSpPr>
          <p:grpSpPr>
            <a:xfrm>
              <a:off x="-2110293" y="5707812"/>
              <a:ext cx="2630367" cy="1522150"/>
              <a:chOff x="1895278" y="1910051"/>
              <a:chExt cx="1891862" cy="1057529"/>
            </a:xfrm>
          </p:grpSpPr>
          <p:sp>
            <p:nvSpPr>
              <p:cNvPr id="30" name="Rectangle 29">
                <a:extLst>
                  <a:ext uri="{FF2B5EF4-FFF2-40B4-BE49-F238E27FC236}">
                    <a16:creationId xmlns:a16="http://schemas.microsoft.com/office/drawing/2014/main" id="{3E1015BC-7165-45EC-8EA1-1563695E5F1E}"/>
                  </a:ext>
                </a:extLst>
              </p:cNvPr>
              <p:cNvSpPr/>
              <p:nvPr/>
            </p:nvSpPr>
            <p:spPr>
              <a:xfrm>
                <a:off x="1895278" y="1910051"/>
                <a:ext cx="1891862" cy="1057529"/>
              </a:xfrm>
              <a:prstGeom prst="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1162D7B-DC6F-4D2B-A0E3-0446A2FBD559}"/>
                  </a:ext>
                </a:extLst>
              </p:cNvPr>
              <p:cNvSpPr txBox="1"/>
              <p:nvPr/>
            </p:nvSpPr>
            <p:spPr>
              <a:xfrm>
                <a:off x="1931820" y="1968440"/>
                <a:ext cx="1306514" cy="256597"/>
              </a:xfrm>
              <a:prstGeom prst="rect">
                <a:avLst/>
              </a:prstGeom>
              <a:noFill/>
            </p:spPr>
            <p:txBody>
              <a:bodyPr wrap="none" rtlCol="0">
                <a:spAutoFit/>
              </a:bodyPr>
              <a:lstStyle/>
              <a:p>
                <a:r>
                  <a:rPr lang="en-US">
                    <a:solidFill>
                      <a:schemeClr val="bg1">
                        <a:alpha val="90000"/>
                      </a:schemeClr>
                    </a:solidFill>
                  </a:rPr>
                  <a:t>Lịch sử Thành lập</a:t>
                </a:r>
              </a:p>
            </p:txBody>
          </p:sp>
          <p:sp>
            <p:nvSpPr>
              <p:cNvPr id="32" name="TextBox 31">
                <a:extLst>
                  <a:ext uri="{FF2B5EF4-FFF2-40B4-BE49-F238E27FC236}">
                    <a16:creationId xmlns:a16="http://schemas.microsoft.com/office/drawing/2014/main" id="{D05FF2F0-CB99-4263-9BCA-CAB13AE01056}"/>
                  </a:ext>
                </a:extLst>
              </p:cNvPr>
              <p:cNvSpPr txBox="1"/>
              <p:nvPr/>
            </p:nvSpPr>
            <p:spPr>
              <a:xfrm>
                <a:off x="1930597" y="2315657"/>
                <a:ext cx="1424990" cy="256597"/>
              </a:xfrm>
              <a:prstGeom prst="rect">
                <a:avLst/>
              </a:prstGeom>
              <a:noFill/>
            </p:spPr>
            <p:txBody>
              <a:bodyPr wrap="none" rtlCol="0">
                <a:spAutoFit/>
              </a:bodyPr>
              <a:lstStyle/>
              <a:p>
                <a:r>
                  <a:rPr lang="en-US">
                    <a:solidFill>
                      <a:schemeClr val="bg1">
                        <a:alpha val="90000"/>
                      </a:schemeClr>
                    </a:solidFill>
                  </a:rPr>
                  <a:t>Tầm nhìn, sứ mệnh</a:t>
                </a:r>
              </a:p>
            </p:txBody>
          </p:sp>
          <p:sp>
            <p:nvSpPr>
              <p:cNvPr id="34" name="TextBox 33">
                <a:extLst>
                  <a:ext uri="{FF2B5EF4-FFF2-40B4-BE49-F238E27FC236}">
                    <a16:creationId xmlns:a16="http://schemas.microsoft.com/office/drawing/2014/main" id="{7E0387BA-80BD-4B9F-8D70-6266DDB9FF14}"/>
                  </a:ext>
                </a:extLst>
              </p:cNvPr>
              <p:cNvSpPr txBox="1"/>
              <p:nvPr/>
            </p:nvSpPr>
            <p:spPr>
              <a:xfrm>
                <a:off x="1930597" y="2635105"/>
                <a:ext cx="1067394" cy="256597"/>
              </a:xfrm>
              <a:prstGeom prst="rect">
                <a:avLst/>
              </a:prstGeom>
              <a:noFill/>
            </p:spPr>
            <p:txBody>
              <a:bodyPr wrap="none" rtlCol="0">
                <a:spAutoFit/>
              </a:bodyPr>
              <a:lstStyle/>
              <a:p>
                <a:r>
                  <a:rPr lang="en-US">
                    <a:solidFill>
                      <a:schemeClr val="bg1">
                        <a:alpha val="90000"/>
                      </a:schemeClr>
                    </a:solidFill>
                  </a:rPr>
                  <a:t>Sơ đồ tổ chức</a:t>
                </a:r>
              </a:p>
            </p:txBody>
          </p:sp>
        </p:grpSp>
        <p:cxnSp>
          <p:nvCxnSpPr>
            <p:cNvPr id="37" name="Straight Connector 36">
              <a:extLst>
                <a:ext uri="{FF2B5EF4-FFF2-40B4-BE49-F238E27FC236}">
                  <a16:creationId xmlns:a16="http://schemas.microsoft.com/office/drawing/2014/main" id="{28DAEBA5-5051-4821-8FDF-410A1D096380}"/>
                </a:ext>
              </a:extLst>
            </p:cNvPr>
            <p:cNvCxnSpPr/>
            <p:nvPr/>
          </p:nvCxnSpPr>
          <p:spPr>
            <a:xfrm>
              <a:off x="-1932432" y="6153220"/>
              <a:ext cx="2125472" cy="0"/>
            </a:xfrm>
            <a:prstGeom prst="line">
              <a:avLst/>
            </a:prstGeom>
            <a:ln w="19050">
              <a:solidFill>
                <a:schemeClr val="bg1">
                  <a:alpha val="97000"/>
                </a:schemeClr>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5DC32674-EB7F-4FB9-AD62-0BCBA6145C09}"/>
              </a:ext>
            </a:extLst>
          </p:cNvPr>
          <p:cNvSpPr txBox="1"/>
          <p:nvPr/>
        </p:nvSpPr>
        <p:spPr>
          <a:xfrm>
            <a:off x="2467734" y="3577595"/>
            <a:ext cx="6635150" cy="923330"/>
          </a:xfrm>
          <a:prstGeom prst="rect">
            <a:avLst/>
          </a:prstGeom>
          <a:noFill/>
        </p:spPr>
        <p:txBody>
          <a:bodyPr wrap="none" rtlCol="0">
            <a:spAutoFit/>
          </a:bodyPr>
          <a:lstStyle/>
          <a:p>
            <a:r>
              <a:rPr lang="en-US" sz="5400">
                <a:latin typeface="Montserrat Black" panose="00000A00000000000000" pitchFamily="2" charset="0"/>
                <a:cs typeface="Times New Roman" panose="02020603050405020304" pitchFamily="18" charset="0"/>
              </a:rPr>
              <a:t>Lịch sử thành lập</a:t>
            </a:r>
          </a:p>
        </p:txBody>
      </p:sp>
      <p:sp>
        <p:nvSpPr>
          <p:cNvPr id="7" name="TextBox 6">
            <a:extLst>
              <a:ext uri="{FF2B5EF4-FFF2-40B4-BE49-F238E27FC236}">
                <a16:creationId xmlns:a16="http://schemas.microsoft.com/office/drawing/2014/main" id="{E9619736-DA2C-46B5-9860-6EB281818FE8}"/>
              </a:ext>
            </a:extLst>
          </p:cNvPr>
          <p:cNvSpPr txBox="1"/>
          <p:nvPr/>
        </p:nvSpPr>
        <p:spPr>
          <a:xfrm>
            <a:off x="1093567" y="5651277"/>
            <a:ext cx="7467600" cy="7848302"/>
          </a:xfrm>
          <a:prstGeom prst="rect">
            <a:avLst/>
          </a:prstGeom>
          <a:noFill/>
        </p:spPr>
        <p:txBody>
          <a:bodyPr wrap="square" rtlCol="0">
            <a:spAutoFit/>
          </a:bodyPr>
          <a:lstStyle/>
          <a:p>
            <a:r>
              <a:rPr lang="vi-VN" b="0" i="0">
                <a:effectLst/>
                <a:latin typeface="Montserrat Medium" panose="00000600000000000000" pitchFamily="2" charset="0"/>
              </a:rPr>
              <a:t>Trường THPT Lê Trọng Tấn được thành lập ngày 20 tháng 6 năm 2017 theo quyết định số 3195/QĐ-UBND của UBND Thành phố Hồ Chí Minh. Tọa lạc tại Số 5- Đường D2, Phường Sơn Kỳ, Quận Tân Phú, Thành phố Hồ Chí Minh là địa bàn dân cư tập trung của quận Tân Phú. </a:t>
            </a:r>
            <a:endParaRPr lang="en-US" b="0" i="0">
              <a:effectLst/>
              <a:latin typeface="Montserrat Medium" panose="00000600000000000000" pitchFamily="2" charset="0"/>
            </a:endParaRPr>
          </a:p>
          <a:p>
            <a:endParaRPr lang="en-US">
              <a:latin typeface="Montserrat Medium" panose="00000600000000000000" pitchFamily="2" charset="0"/>
            </a:endParaRPr>
          </a:p>
          <a:p>
            <a:r>
              <a:rPr lang="vi-VN" b="0" i="0">
                <a:effectLst/>
                <a:latin typeface="Montserrat Medium" panose="00000600000000000000" pitchFamily="2" charset="0"/>
              </a:rPr>
              <a:t>Trường được xây dựng trên diện tích rộng với quy mô dự kiến dành cho 45 lớp, khoảng hơn 2000 học sinh, với đầy đủ các phòng chức năng phục vụ công tác dạy và học. Là khu vực trung tâm của phường Sơn Kỳ nơi tập trung các khu dân cư, trường THCS, trường Tiểu học, các khu vui chơi giải trí, trung tâm mua sắm EAON, gần các trục đường giao thông chính như đường Lê Trọng Tấn, Trường Chinh, Quốc lộ 1A. Với những điều kiện thuận lợi nêu trên trường THPT Lê Trọng Tấn sẽ là nơi lựa chọn tốt cho phụ huynh và học sinh. </a:t>
            </a:r>
            <a:endParaRPr lang="en-US" b="0" i="0">
              <a:effectLst/>
              <a:latin typeface="Montserrat Medium" panose="00000600000000000000" pitchFamily="2" charset="0"/>
            </a:endParaRPr>
          </a:p>
          <a:p>
            <a:endParaRPr lang="en-US">
              <a:latin typeface="Montserrat Medium" panose="00000600000000000000" pitchFamily="2" charset="0"/>
            </a:endParaRPr>
          </a:p>
          <a:p>
            <a:r>
              <a:rPr lang="vi-VN" b="0" i="0">
                <a:effectLst/>
                <a:latin typeface="Montserrat Medium" panose="00000600000000000000" pitchFamily="2" charset="0"/>
              </a:rPr>
              <a:t>Trường được mang tên vị Đại tướng Lê Trọng Tấn - Đại tướng Quân đội Nhân Dân Việt Nam, đó cũng là niềm tự hào của tập thể Cán bộ, Giáo viên, Công nhân viên, Học sinh nhà trường.Là ngôi trường mới với cơ sở vật chất được đầu tư đầy đủ, đội ngũ Giáo viên nhiệt tình, đoàn kết, năng động sáng tạo, có kinh nghiệm, có sức trẻ và nhiệt huyết, sẽ là nguồn động lực lớn để phụ huynh học sinh và các em tin tưởng vào chất lượng giáo dục của nhà trường. Cùng với sự quan tâm của Thành phố, sự lãnh đạo sáng suốt của Ban giám hiệu tin tưởng rằng trường THPT Lê Trọng Tấn sẽ là nơi chắp cánh ước mơ cho những thế hệ học sinh trong tương lai.</a:t>
            </a:r>
            <a:endParaRPr lang="en-US">
              <a:latin typeface="Montserrat Medium" panose="00000600000000000000" pitchFamily="2" charset="0"/>
            </a:endParaRPr>
          </a:p>
        </p:txBody>
      </p:sp>
    </p:spTree>
    <p:extLst>
      <p:ext uri="{BB962C8B-B14F-4D97-AF65-F5344CB8AC3E}">
        <p14:creationId xmlns:p14="http://schemas.microsoft.com/office/powerpoint/2010/main" val="99867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98D6A9CB-1D54-4845-8788-CFCC5227DE09}"/>
              </a:ext>
            </a:extLst>
          </p:cNvPr>
          <p:cNvGrpSpPr/>
          <p:nvPr/>
        </p:nvGrpSpPr>
        <p:grpSpPr>
          <a:xfrm>
            <a:off x="-8756" y="1417288"/>
            <a:ext cx="9601200" cy="640080"/>
            <a:chOff x="0" y="5423918"/>
            <a:chExt cx="9601200" cy="640080"/>
          </a:xfrm>
        </p:grpSpPr>
        <p:sp>
          <p:nvSpPr>
            <p:cNvPr id="64" name="Rectangle 63">
              <a:extLst>
                <a:ext uri="{FF2B5EF4-FFF2-40B4-BE49-F238E27FC236}">
                  <a16:creationId xmlns:a16="http://schemas.microsoft.com/office/drawing/2014/main" id="{2CDC7FCB-978D-45CD-9705-550E68FC6503}"/>
                </a:ext>
              </a:extLst>
            </p:cNvPr>
            <p:cNvSpPr/>
            <p:nvPr/>
          </p:nvSpPr>
          <p:spPr>
            <a:xfrm>
              <a:off x="0" y="5423918"/>
              <a:ext cx="9601200" cy="6400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EC1F9955-F853-4030-A87E-9162CE28FB28}"/>
                </a:ext>
              </a:extLst>
            </p:cNvPr>
            <p:cNvSpPr txBox="1"/>
            <p:nvPr/>
          </p:nvSpPr>
          <p:spPr>
            <a:xfrm>
              <a:off x="193040" y="5570974"/>
              <a:ext cx="1428596" cy="369332"/>
            </a:xfrm>
            <a:prstGeom prst="rect">
              <a:avLst/>
            </a:prstGeom>
            <a:noFill/>
          </p:spPr>
          <p:txBody>
            <a:bodyPr wrap="none" rtlCol="0">
              <a:spAutoFit/>
            </a:bodyPr>
            <a:lstStyle/>
            <a:p>
              <a:r>
                <a:rPr lang="en-US">
                  <a:latin typeface="Montserrat ExtraBold" panose="00000900000000000000" pitchFamily="2" charset="0"/>
                </a:rPr>
                <a:t>Trang </a:t>
              </a:r>
              <a:r>
                <a:rPr lang="en-US" err="1">
                  <a:latin typeface="Montserrat ExtraBold" panose="00000900000000000000" pitchFamily="2" charset="0"/>
                </a:rPr>
                <a:t>chủ</a:t>
              </a:r>
              <a:endParaRPr lang="en-US">
                <a:latin typeface="Montserrat ExtraBold" panose="00000900000000000000" pitchFamily="2" charset="0"/>
              </a:endParaRPr>
            </a:p>
          </p:txBody>
        </p:sp>
        <p:sp>
          <p:nvSpPr>
            <p:cNvPr id="66" name="TextBox 65">
              <a:extLst>
                <a:ext uri="{FF2B5EF4-FFF2-40B4-BE49-F238E27FC236}">
                  <a16:creationId xmlns:a16="http://schemas.microsoft.com/office/drawing/2014/main" id="{D94CBC7A-AF8E-4AB4-8094-6BB62EA72AA0}"/>
                </a:ext>
              </a:extLst>
            </p:cNvPr>
            <p:cNvSpPr txBox="1"/>
            <p:nvPr/>
          </p:nvSpPr>
          <p:spPr>
            <a:xfrm>
              <a:off x="1791046" y="5574824"/>
              <a:ext cx="1370888" cy="369332"/>
            </a:xfrm>
            <a:prstGeom prst="rect">
              <a:avLst/>
            </a:prstGeom>
            <a:noFill/>
          </p:spPr>
          <p:txBody>
            <a:bodyPr wrap="none" rtlCol="0">
              <a:spAutoFit/>
            </a:bodyPr>
            <a:lstStyle/>
            <a:p>
              <a:r>
                <a:rPr lang="en-US" err="1">
                  <a:latin typeface="Montserrat ExtraBold" panose="00000900000000000000" pitchFamily="2" charset="0"/>
                </a:rPr>
                <a:t>Giới</a:t>
              </a:r>
              <a:r>
                <a:rPr lang="en-US">
                  <a:latin typeface="Montserrat ExtraBold" panose="00000900000000000000" pitchFamily="2" charset="0"/>
                </a:rPr>
                <a:t> </a:t>
              </a:r>
              <a:r>
                <a:rPr lang="en-US" err="1">
                  <a:latin typeface="Montserrat ExtraBold" panose="00000900000000000000" pitchFamily="2" charset="0"/>
                </a:rPr>
                <a:t>thiệu</a:t>
              </a:r>
              <a:endParaRPr lang="en-US">
                <a:latin typeface="Montserrat ExtraBold" panose="00000900000000000000" pitchFamily="2" charset="0"/>
              </a:endParaRPr>
            </a:p>
          </p:txBody>
        </p:sp>
        <p:sp>
          <p:nvSpPr>
            <p:cNvPr id="67" name="TextBox 66">
              <a:extLst>
                <a:ext uri="{FF2B5EF4-FFF2-40B4-BE49-F238E27FC236}">
                  <a16:creationId xmlns:a16="http://schemas.microsoft.com/office/drawing/2014/main" id="{1CE212D3-48B3-4838-A1A9-4CDE150FB4E0}"/>
                </a:ext>
              </a:extLst>
            </p:cNvPr>
            <p:cNvSpPr txBox="1"/>
            <p:nvPr/>
          </p:nvSpPr>
          <p:spPr>
            <a:xfrm>
              <a:off x="3297583" y="5570974"/>
              <a:ext cx="1080745" cy="369332"/>
            </a:xfrm>
            <a:prstGeom prst="rect">
              <a:avLst/>
            </a:prstGeom>
            <a:noFill/>
          </p:spPr>
          <p:txBody>
            <a:bodyPr wrap="none" rtlCol="0">
              <a:spAutoFit/>
            </a:bodyPr>
            <a:lstStyle/>
            <a:p>
              <a:r>
                <a:rPr lang="en-US" err="1">
                  <a:latin typeface="Montserrat ExtraBold" panose="00000900000000000000" pitchFamily="2" charset="0"/>
                </a:rPr>
                <a:t>Liên</a:t>
              </a:r>
              <a:r>
                <a:rPr lang="en-US">
                  <a:latin typeface="Montserrat ExtraBold" panose="00000900000000000000" pitchFamily="2" charset="0"/>
                </a:rPr>
                <a:t> </a:t>
              </a:r>
              <a:r>
                <a:rPr lang="en-US" err="1">
                  <a:latin typeface="Montserrat ExtraBold" panose="00000900000000000000" pitchFamily="2" charset="0"/>
                </a:rPr>
                <a:t>hệ</a:t>
              </a:r>
              <a:endParaRPr lang="en-US">
                <a:latin typeface="Montserrat ExtraBold" panose="00000900000000000000" pitchFamily="2" charset="0"/>
              </a:endParaRPr>
            </a:p>
          </p:txBody>
        </p:sp>
        <p:sp>
          <p:nvSpPr>
            <p:cNvPr id="68" name="TextBox 67">
              <a:extLst>
                <a:ext uri="{FF2B5EF4-FFF2-40B4-BE49-F238E27FC236}">
                  <a16:creationId xmlns:a16="http://schemas.microsoft.com/office/drawing/2014/main" id="{C3FE3189-AA6C-4063-B980-FA2FCB232AC1}"/>
                </a:ext>
              </a:extLst>
            </p:cNvPr>
            <p:cNvSpPr txBox="1"/>
            <p:nvPr/>
          </p:nvSpPr>
          <p:spPr>
            <a:xfrm>
              <a:off x="4526856" y="5570974"/>
              <a:ext cx="1239442" cy="369332"/>
            </a:xfrm>
            <a:prstGeom prst="rect">
              <a:avLst/>
            </a:prstGeom>
            <a:noFill/>
          </p:spPr>
          <p:txBody>
            <a:bodyPr wrap="none" rtlCol="0">
              <a:spAutoFit/>
            </a:bodyPr>
            <a:lstStyle/>
            <a:p>
              <a:r>
                <a:rPr lang="en-US">
                  <a:latin typeface="Montserrat ExtraBold" panose="00000900000000000000" pitchFamily="2" charset="0"/>
                </a:rPr>
                <a:t>Môn học</a:t>
              </a:r>
            </a:p>
          </p:txBody>
        </p:sp>
        <p:sp>
          <p:nvSpPr>
            <p:cNvPr id="69" name="TextBox 68">
              <a:extLst>
                <a:ext uri="{FF2B5EF4-FFF2-40B4-BE49-F238E27FC236}">
                  <a16:creationId xmlns:a16="http://schemas.microsoft.com/office/drawing/2014/main" id="{C4A0DD24-4DC0-47AF-B88F-0795284BDF53}"/>
                </a:ext>
              </a:extLst>
            </p:cNvPr>
            <p:cNvSpPr txBox="1"/>
            <p:nvPr/>
          </p:nvSpPr>
          <p:spPr>
            <a:xfrm>
              <a:off x="5878896" y="5570974"/>
              <a:ext cx="1080745" cy="369332"/>
            </a:xfrm>
            <a:prstGeom prst="rect">
              <a:avLst/>
            </a:prstGeom>
            <a:noFill/>
          </p:spPr>
          <p:txBody>
            <a:bodyPr wrap="none" rtlCol="0">
              <a:spAutoFit/>
            </a:bodyPr>
            <a:lstStyle/>
            <a:p>
              <a:r>
                <a:rPr lang="en-US">
                  <a:latin typeface="Montserrat ExtraBold" panose="00000900000000000000" pitchFamily="2" charset="0"/>
                </a:rPr>
                <a:t>Liên hệ</a:t>
              </a:r>
            </a:p>
          </p:txBody>
        </p:sp>
        <p:sp>
          <p:nvSpPr>
            <p:cNvPr id="70" name="Rectangle: Rounded Corners 69">
              <a:extLst>
                <a:ext uri="{FF2B5EF4-FFF2-40B4-BE49-F238E27FC236}">
                  <a16:creationId xmlns:a16="http://schemas.microsoft.com/office/drawing/2014/main" id="{0706AF9E-0C26-4B6B-AB7F-44D1B4882958}"/>
                </a:ext>
              </a:extLst>
            </p:cNvPr>
            <p:cNvSpPr/>
            <p:nvPr/>
          </p:nvSpPr>
          <p:spPr>
            <a:xfrm>
              <a:off x="7198355" y="5516880"/>
              <a:ext cx="2288541" cy="477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1C0ABFD-D83D-455F-B28F-18B353209831}"/>
                </a:ext>
              </a:extLst>
            </p:cNvPr>
            <p:cNvSpPr txBox="1"/>
            <p:nvPr/>
          </p:nvSpPr>
          <p:spPr>
            <a:xfrm>
              <a:off x="7240713" y="5570974"/>
              <a:ext cx="1329210" cy="369332"/>
            </a:xfrm>
            <a:prstGeom prst="rect">
              <a:avLst/>
            </a:prstGeom>
            <a:noFill/>
          </p:spPr>
          <p:txBody>
            <a:bodyPr wrap="none" rtlCol="0">
              <a:spAutoFit/>
            </a:bodyPr>
            <a:lstStyle/>
            <a:p>
              <a:r>
                <a:rPr lang="en-US">
                  <a:latin typeface="Montserrat SemiBold" panose="00000700000000000000" pitchFamily="2" charset="0"/>
                </a:rPr>
                <a:t>Tìm kiếm</a:t>
              </a:r>
            </a:p>
          </p:txBody>
        </p:sp>
        <p:cxnSp>
          <p:nvCxnSpPr>
            <p:cNvPr id="72" name="Straight Connector 71">
              <a:extLst>
                <a:ext uri="{FF2B5EF4-FFF2-40B4-BE49-F238E27FC236}">
                  <a16:creationId xmlns:a16="http://schemas.microsoft.com/office/drawing/2014/main" id="{570AFC03-E3DA-4FCB-839C-1701A4F7C605}"/>
                </a:ext>
              </a:extLst>
            </p:cNvPr>
            <p:cNvCxnSpPr>
              <a:cxnSpLocks/>
            </p:cNvCxnSpPr>
            <p:nvPr/>
          </p:nvCxnSpPr>
          <p:spPr>
            <a:xfrm>
              <a:off x="7353311" y="5869186"/>
              <a:ext cx="1537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E0D8249C-E473-49BB-A279-9204D77F5363}"/>
                </a:ext>
              </a:extLst>
            </p:cNvPr>
            <p:cNvSpPr/>
            <p:nvPr/>
          </p:nvSpPr>
          <p:spPr>
            <a:xfrm>
              <a:off x="9003436" y="5516880"/>
              <a:ext cx="483459" cy="47752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a:extLst>
                <a:ext uri="{FF2B5EF4-FFF2-40B4-BE49-F238E27FC236}">
                  <a16:creationId xmlns:a16="http://schemas.microsoft.com/office/drawing/2014/main" id="{CE84632A-4E4B-44D9-8D92-778EB50830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3910" y="5541415"/>
              <a:ext cx="452985" cy="452985"/>
            </a:xfrm>
            <a:prstGeom prst="rect">
              <a:avLst/>
            </a:prstGeom>
          </p:spPr>
        </p:pic>
        <p:cxnSp>
          <p:nvCxnSpPr>
            <p:cNvPr id="75" name="Straight Connector 74">
              <a:extLst>
                <a:ext uri="{FF2B5EF4-FFF2-40B4-BE49-F238E27FC236}">
                  <a16:creationId xmlns:a16="http://schemas.microsoft.com/office/drawing/2014/main" id="{9041F71C-1D7B-41FB-9F85-7EF5078C9F23}"/>
                </a:ext>
              </a:extLst>
            </p:cNvPr>
            <p:cNvCxnSpPr>
              <a:cxnSpLocks/>
            </p:cNvCxnSpPr>
            <p:nvPr/>
          </p:nvCxnSpPr>
          <p:spPr>
            <a:xfrm>
              <a:off x="1854020" y="5936150"/>
              <a:ext cx="1332644" cy="8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C63D8232-5EC1-4B7A-8E08-DF0E7E0BF6F1}"/>
              </a:ext>
            </a:extLst>
          </p:cNvPr>
          <p:cNvSpPr/>
          <p:nvPr/>
        </p:nvSpPr>
        <p:spPr>
          <a:xfrm>
            <a:off x="-13134" y="-1826"/>
            <a:ext cx="4084320" cy="1412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tx1"/>
                </a:solidFill>
                <a:latin typeface="Times New Roman" panose="02020603050405020304" pitchFamily="18" charset="0"/>
                <a:cs typeface="Times New Roman" panose="02020603050405020304" pitchFamily="18" charset="0"/>
              </a:rPr>
              <a:t>LOGO</a:t>
            </a:r>
          </a:p>
        </p:txBody>
      </p:sp>
      <p:sp>
        <p:nvSpPr>
          <p:cNvPr id="5" name="Rectangle 4">
            <a:extLst>
              <a:ext uri="{FF2B5EF4-FFF2-40B4-BE49-F238E27FC236}">
                <a16:creationId xmlns:a16="http://schemas.microsoft.com/office/drawing/2014/main" id="{8BB06FEA-7F16-4785-B846-9085F41F986C}"/>
              </a:ext>
            </a:extLst>
          </p:cNvPr>
          <p:cNvSpPr/>
          <p:nvPr/>
        </p:nvSpPr>
        <p:spPr>
          <a:xfrm>
            <a:off x="4071186" y="-1826"/>
            <a:ext cx="5530014" cy="141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BANNER</a:t>
            </a:r>
          </a:p>
        </p:txBody>
      </p:sp>
      <p:sp>
        <p:nvSpPr>
          <p:cNvPr id="19" name="Rectangle 18">
            <a:extLst>
              <a:ext uri="{FF2B5EF4-FFF2-40B4-BE49-F238E27FC236}">
                <a16:creationId xmlns:a16="http://schemas.microsoft.com/office/drawing/2014/main" id="{67123ABD-4256-42FD-BE2F-2D6235BB9A47}"/>
              </a:ext>
            </a:extLst>
          </p:cNvPr>
          <p:cNvSpPr/>
          <p:nvPr/>
        </p:nvSpPr>
        <p:spPr>
          <a:xfrm>
            <a:off x="0" y="2048667"/>
            <a:ext cx="9601200" cy="33982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Tầm nhìn, sứ mệnh</a:t>
            </a:r>
          </a:p>
        </p:txBody>
      </p:sp>
      <p:sp>
        <p:nvSpPr>
          <p:cNvPr id="22" name="Rectangle 21">
            <a:extLst>
              <a:ext uri="{FF2B5EF4-FFF2-40B4-BE49-F238E27FC236}">
                <a16:creationId xmlns:a16="http://schemas.microsoft.com/office/drawing/2014/main" id="{A57467DE-EFEE-4ED4-80B9-A87595976D8C}"/>
              </a:ext>
            </a:extLst>
          </p:cNvPr>
          <p:cNvSpPr/>
          <p:nvPr/>
        </p:nvSpPr>
        <p:spPr>
          <a:xfrm>
            <a:off x="293545" y="13808598"/>
            <a:ext cx="9000975" cy="15221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SemiBold" panose="00000700000000000000" pitchFamily="2" charset="0"/>
            </a:endParaRPr>
          </a:p>
        </p:txBody>
      </p:sp>
      <p:sp>
        <p:nvSpPr>
          <p:cNvPr id="23" name="TextBox 22">
            <a:extLst>
              <a:ext uri="{FF2B5EF4-FFF2-40B4-BE49-F238E27FC236}">
                <a16:creationId xmlns:a16="http://schemas.microsoft.com/office/drawing/2014/main" id="{1CD00843-CA6B-4DE9-9389-BCE2BAA85AA5}"/>
              </a:ext>
            </a:extLst>
          </p:cNvPr>
          <p:cNvSpPr txBox="1"/>
          <p:nvPr/>
        </p:nvSpPr>
        <p:spPr>
          <a:xfrm>
            <a:off x="1888711" y="14681002"/>
            <a:ext cx="7302053" cy="584775"/>
          </a:xfrm>
          <a:prstGeom prst="rect">
            <a:avLst/>
          </a:prstGeom>
          <a:noFill/>
        </p:spPr>
        <p:txBody>
          <a:bodyPr wrap="square" rtlCol="0">
            <a:spAutoFit/>
          </a:bodyPr>
          <a:lstStyle/>
          <a:p>
            <a:r>
              <a:rPr lang="vi-VN" sz="1600" b="0" i="0">
                <a:effectLst/>
                <a:latin typeface="Montserrat SemiBold" panose="00000700000000000000" pitchFamily="2" charset="0"/>
              </a:rPr>
              <a:t>SỐ 5 - ĐƯỜNG D2 - PHƯỜNG SƠN KỲ - QUẬN TÂN PHÚ - TP HỒ CHÍ MINH</a:t>
            </a:r>
            <a:endParaRPr lang="en-US" sz="1600">
              <a:latin typeface="Montserrat SemiBold" panose="00000700000000000000" pitchFamily="2" charset="0"/>
            </a:endParaRPr>
          </a:p>
        </p:txBody>
      </p:sp>
      <p:sp>
        <p:nvSpPr>
          <p:cNvPr id="24" name="TextBox 23">
            <a:extLst>
              <a:ext uri="{FF2B5EF4-FFF2-40B4-BE49-F238E27FC236}">
                <a16:creationId xmlns:a16="http://schemas.microsoft.com/office/drawing/2014/main" id="{DC09EABC-93F2-4B2A-B867-BD80FD8D8FCE}"/>
              </a:ext>
            </a:extLst>
          </p:cNvPr>
          <p:cNvSpPr txBox="1"/>
          <p:nvPr/>
        </p:nvSpPr>
        <p:spPr>
          <a:xfrm>
            <a:off x="1888711" y="14372256"/>
            <a:ext cx="3789820"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EMAIL: c3letrongtan@hcm.edu.vn</a:t>
            </a:r>
            <a:endParaRPr lang="en-US" sz="1600">
              <a:latin typeface="Montserrat SemiBold" panose="00000700000000000000" pitchFamily="2" charset="0"/>
            </a:endParaRPr>
          </a:p>
        </p:txBody>
      </p:sp>
      <p:sp>
        <p:nvSpPr>
          <p:cNvPr id="25" name="TextBox 24">
            <a:extLst>
              <a:ext uri="{FF2B5EF4-FFF2-40B4-BE49-F238E27FC236}">
                <a16:creationId xmlns:a16="http://schemas.microsoft.com/office/drawing/2014/main" id="{497F1C61-A742-49A5-A039-72C2E721D724}"/>
              </a:ext>
            </a:extLst>
          </p:cNvPr>
          <p:cNvSpPr txBox="1"/>
          <p:nvPr/>
        </p:nvSpPr>
        <p:spPr>
          <a:xfrm>
            <a:off x="1888711" y="14054546"/>
            <a:ext cx="2839239"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ĐIỆN THOẠI: 02822537511</a:t>
            </a:r>
            <a:endParaRPr lang="en-US" sz="1600">
              <a:latin typeface="Montserrat SemiBold" panose="00000700000000000000" pitchFamily="2" charset="0"/>
            </a:endParaRPr>
          </a:p>
        </p:txBody>
      </p:sp>
      <p:pic>
        <p:nvPicPr>
          <p:cNvPr id="26" name="Picture 25" descr="Logo, company name&#10;&#10;Description automatically generated">
            <a:extLst>
              <a:ext uri="{FF2B5EF4-FFF2-40B4-BE49-F238E27FC236}">
                <a16:creationId xmlns:a16="http://schemas.microsoft.com/office/drawing/2014/main" id="{2E416957-2FFF-4E6E-99B1-1F1E7E431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35" y="14057361"/>
            <a:ext cx="1088534" cy="1088534"/>
          </a:xfrm>
          <a:prstGeom prst="rect">
            <a:avLst/>
          </a:prstGeom>
        </p:spPr>
      </p:pic>
      <p:grpSp>
        <p:nvGrpSpPr>
          <p:cNvPr id="38" name="Group 37">
            <a:extLst>
              <a:ext uri="{FF2B5EF4-FFF2-40B4-BE49-F238E27FC236}">
                <a16:creationId xmlns:a16="http://schemas.microsoft.com/office/drawing/2014/main" id="{487261C5-1E84-45D4-A1A2-B26F45CF81BB}"/>
              </a:ext>
            </a:extLst>
          </p:cNvPr>
          <p:cNvGrpSpPr/>
          <p:nvPr/>
        </p:nvGrpSpPr>
        <p:grpSpPr>
          <a:xfrm>
            <a:off x="1834035" y="1915180"/>
            <a:ext cx="2630367" cy="1522150"/>
            <a:chOff x="-2110293" y="5707812"/>
            <a:chExt cx="2630367" cy="1522150"/>
          </a:xfrm>
        </p:grpSpPr>
        <p:grpSp>
          <p:nvGrpSpPr>
            <p:cNvPr id="35" name="Group 34">
              <a:extLst>
                <a:ext uri="{FF2B5EF4-FFF2-40B4-BE49-F238E27FC236}">
                  <a16:creationId xmlns:a16="http://schemas.microsoft.com/office/drawing/2014/main" id="{DE1F5364-DAFA-489B-84EE-C42B7A2F97FB}"/>
                </a:ext>
              </a:extLst>
            </p:cNvPr>
            <p:cNvGrpSpPr/>
            <p:nvPr/>
          </p:nvGrpSpPr>
          <p:grpSpPr>
            <a:xfrm>
              <a:off x="-2110293" y="5707812"/>
              <a:ext cx="2630367" cy="1522150"/>
              <a:chOff x="1895278" y="1910051"/>
              <a:chExt cx="1891862" cy="1057529"/>
            </a:xfrm>
          </p:grpSpPr>
          <p:sp>
            <p:nvSpPr>
              <p:cNvPr id="30" name="Rectangle 29">
                <a:extLst>
                  <a:ext uri="{FF2B5EF4-FFF2-40B4-BE49-F238E27FC236}">
                    <a16:creationId xmlns:a16="http://schemas.microsoft.com/office/drawing/2014/main" id="{3E1015BC-7165-45EC-8EA1-1563695E5F1E}"/>
                  </a:ext>
                </a:extLst>
              </p:cNvPr>
              <p:cNvSpPr/>
              <p:nvPr/>
            </p:nvSpPr>
            <p:spPr>
              <a:xfrm>
                <a:off x="1895278" y="1910051"/>
                <a:ext cx="1891862" cy="1057529"/>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1162D7B-DC6F-4D2B-A0E3-0446A2FBD559}"/>
                  </a:ext>
                </a:extLst>
              </p:cNvPr>
              <p:cNvSpPr txBox="1"/>
              <p:nvPr/>
            </p:nvSpPr>
            <p:spPr>
              <a:xfrm>
                <a:off x="1931820" y="1968440"/>
                <a:ext cx="1306514" cy="256597"/>
              </a:xfrm>
              <a:prstGeom prst="rect">
                <a:avLst/>
              </a:prstGeom>
              <a:noFill/>
            </p:spPr>
            <p:txBody>
              <a:bodyPr wrap="none" rtlCol="0">
                <a:spAutoFit/>
              </a:bodyPr>
              <a:lstStyle/>
              <a:p>
                <a:r>
                  <a:rPr lang="en-US">
                    <a:solidFill>
                      <a:schemeClr val="bg1">
                        <a:alpha val="85000"/>
                      </a:schemeClr>
                    </a:solidFill>
                  </a:rPr>
                  <a:t>Lịch sử Thành lập</a:t>
                </a:r>
              </a:p>
            </p:txBody>
          </p:sp>
          <p:sp>
            <p:nvSpPr>
              <p:cNvPr id="32" name="TextBox 31">
                <a:extLst>
                  <a:ext uri="{FF2B5EF4-FFF2-40B4-BE49-F238E27FC236}">
                    <a16:creationId xmlns:a16="http://schemas.microsoft.com/office/drawing/2014/main" id="{D05FF2F0-CB99-4263-9BCA-CAB13AE01056}"/>
                  </a:ext>
                </a:extLst>
              </p:cNvPr>
              <p:cNvSpPr txBox="1"/>
              <p:nvPr/>
            </p:nvSpPr>
            <p:spPr>
              <a:xfrm>
                <a:off x="1930597" y="2315657"/>
                <a:ext cx="1424990" cy="256597"/>
              </a:xfrm>
              <a:prstGeom prst="rect">
                <a:avLst/>
              </a:prstGeom>
              <a:noFill/>
            </p:spPr>
            <p:txBody>
              <a:bodyPr wrap="none" rtlCol="0">
                <a:spAutoFit/>
              </a:bodyPr>
              <a:lstStyle/>
              <a:p>
                <a:r>
                  <a:rPr lang="en-US">
                    <a:solidFill>
                      <a:schemeClr val="bg1">
                        <a:alpha val="85000"/>
                      </a:schemeClr>
                    </a:solidFill>
                  </a:rPr>
                  <a:t>Tầm nhìn, sứ mệnh</a:t>
                </a:r>
              </a:p>
            </p:txBody>
          </p:sp>
          <p:sp>
            <p:nvSpPr>
              <p:cNvPr id="34" name="TextBox 33">
                <a:extLst>
                  <a:ext uri="{FF2B5EF4-FFF2-40B4-BE49-F238E27FC236}">
                    <a16:creationId xmlns:a16="http://schemas.microsoft.com/office/drawing/2014/main" id="{7E0387BA-80BD-4B9F-8D70-6266DDB9FF14}"/>
                  </a:ext>
                </a:extLst>
              </p:cNvPr>
              <p:cNvSpPr txBox="1"/>
              <p:nvPr/>
            </p:nvSpPr>
            <p:spPr>
              <a:xfrm>
                <a:off x="1930597" y="2635105"/>
                <a:ext cx="1067394" cy="256597"/>
              </a:xfrm>
              <a:prstGeom prst="rect">
                <a:avLst/>
              </a:prstGeom>
              <a:noFill/>
            </p:spPr>
            <p:txBody>
              <a:bodyPr wrap="none" rtlCol="0">
                <a:spAutoFit/>
              </a:bodyPr>
              <a:lstStyle/>
              <a:p>
                <a:r>
                  <a:rPr lang="en-US">
                    <a:solidFill>
                      <a:schemeClr val="bg1">
                        <a:alpha val="85000"/>
                      </a:schemeClr>
                    </a:solidFill>
                  </a:rPr>
                  <a:t>Sơ đồ tổ chức</a:t>
                </a:r>
              </a:p>
            </p:txBody>
          </p:sp>
        </p:grpSp>
        <p:cxnSp>
          <p:nvCxnSpPr>
            <p:cNvPr id="37" name="Straight Connector 36">
              <a:extLst>
                <a:ext uri="{FF2B5EF4-FFF2-40B4-BE49-F238E27FC236}">
                  <a16:creationId xmlns:a16="http://schemas.microsoft.com/office/drawing/2014/main" id="{28DAEBA5-5051-4821-8FDF-410A1D096380}"/>
                </a:ext>
              </a:extLst>
            </p:cNvPr>
            <p:cNvCxnSpPr/>
            <p:nvPr/>
          </p:nvCxnSpPr>
          <p:spPr>
            <a:xfrm>
              <a:off x="-1947672" y="6660951"/>
              <a:ext cx="2125472" cy="0"/>
            </a:xfrm>
            <a:prstGeom prst="line">
              <a:avLst/>
            </a:prstGeom>
            <a:ln w="12700">
              <a:solidFill>
                <a:schemeClr val="tx1">
                  <a:alpha val="54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484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3D8232-5EC1-4B7A-8E08-DF0E7E0BF6F1}"/>
              </a:ext>
            </a:extLst>
          </p:cNvPr>
          <p:cNvSpPr/>
          <p:nvPr/>
        </p:nvSpPr>
        <p:spPr>
          <a:xfrm>
            <a:off x="-13134" y="-1826"/>
            <a:ext cx="4084320" cy="1412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tx1"/>
                </a:solidFill>
                <a:latin typeface="Times New Roman" panose="02020603050405020304" pitchFamily="18" charset="0"/>
                <a:cs typeface="Times New Roman" panose="02020603050405020304" pitchFamily="18" charset="0"/>
              </a:rPr>
              <a:t>LOGO</a:t>
            </a:r>
          </a:p>
        </p:txBody>
      </p:sp>
      <p:sp>
        <p:nvSpPr>
          <p:cNvPr id="5" name="Rectangle 4">
            <a:extLst>
              <a:ext uri="{FF2B5EF4-FFF2-40B4-BE49-F238E27FC236}">
                <a16:creationId xmlns:a16="http://schemas.microsoft.com/office/drawing/2014/main" id="{8BB06FEA-7F16-4785-B846-9085F41F986C}"/>
              </a:ext>
            </a:extLst>
          </p:cNvPr>
          <p:cNvSpPr/>
          <p:nvPr/>
        </p:nvSpPr>
        <p:spPr>
          <a:xfrm>
            <a:off x="4071186" y="-1826"/>
            <a:ext cx="5530014" cy="141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BANNER</a:t>
            </a:r>
          </a:p>
        </p:txBody>
      </p:sp>
      <p:grpSp>
        <p:nvGrpSpPr>
          <p:cNvPr id="6" name="Group 5">
            <a:extLst>
              <a:ext uri="{FF2B5EF4-FFF2-40B4-BE49-F238E27FC236}">
                <a16:creationId xmlns:a16="http://schemas.microsoft.com/office/drawing/2014/main" id="{FB8CB486-B5F3-491C-A578-DD7E4A25B125}"/>
              </a:ext>
            </a:extLst>
          </p:cNvPr>
          <p:cNvGrpSpPr/>
          <p:nvPr/>
        </p:nvGrpSpPr>
        <p:grpSpPr>
          <a:xfrm>
            <a:off x="0" y="1408084"/>
            <a:ext cx="9601200" cy="640080"/>
            <a:chOff x="0" y="5434183"/>
            <a:chExt cx="9601200" cy="640080"/>
          </a:xfrm>
        </p:grpSpPr>
        <p:sp>
          <p:nvSpPr>
            <p:cNvPr id="7" name="Rectangle 6">
              <a:extLst>
                <a:ext uri="{FF2B5EF4-FFF2-40B4-BE49-F238E27FC236}">
                  <a16:creationId xmlns:a16="http://schemas.microsoft.com/office/drawing/2014/main" id="{F4C73056-A3BA-4159-8974-CE057BAF1785}"/>
                </a:ext>
              </a:extLst>
            </p:cNvPr>
            <p:cNvSpPr/>
            <p:nvPr/>
          </p:nvSpPr>
          <p:spPr>
            <a:xfrm>
              <a:off x="0" y="5434183"/>
              <a:ext cx="9601200" cy="6400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5240EC3-60B2-4E15-8D17-2EB571B178D1}"/>
                </a:ext>
              </a:extLst>
            </p:cNvPr>
            <p:cNvSpPr txBox="1"/>
            <p:nvPr/>
          </p:nvSpPr>
          <p:spPr>
            <a:xfrm>
              <a:off x="193040" y="5570974"/>
              <a:ext cx="1428596" cy="369332"/>
            </a:xfrm>
            <a:prstGeom prst="rect">
              <a:avLst/>
            </a:prstGeom>
            <a:noFill/>
          </p:spPr>
          <p:txBody>
            <a:bodyPr wrap="none" rtlCol="0">
              <a:spAutoFit/>
            </a:bodyPr>
            <a:lstStyle/>
            <a:p>
              <a:r>
                <a:rPr lang="en-US">
                  <a:latin typeface="Montserrat ExtraBold" panose="00000900000000000000" pitchFamily="2" charset="0"/>
                </a:rPr>
                <a:t>Trang </a:t>
              </a:r>
              <a:r>
                <a:rPr lang="en-US" err="1">
                  <a:latin typeface="Montserrat ExtraBold" panose="00000900000000000000" pitchFamily="2" charset="0"/>
                </a:rPr>
                <a:t>chủ</a:t>
              </a:r>
              <a:endParaRPr lang="en-US">
                <a:latin typeface="Montserrat ExtraBold" panose="00000900000000000000" pitchFamily="2" charset="0"/>
              </a:endParaRPr>
            </a:p>
          </p:txBody>
        </p:sp>
        <p:sp>
          <p:nvSpPr>
            <p:cNvPr id="9" name="TextBox 8">
              <a:extLst>
                <a:ext uri="{FF2B5EF4-FFF2-40B4-BE49-F238E27FC236}">
                  <a16:creationId xmlns:a16="http://schemas.microsoft.com/office/drawing/2014/main" id="{98703CA7-5D17-4EDD-B4FE-1850A1459DEE}"/>
                </a:ext>
              </a:extLst>
            </p:cNvPr>
            <p:cNvSpPr txBox="1"/>
            <p:nvPr/>
          </p:nvSpPr>
          <p:spPr>
            <a:xfrm>
              <a:off x="1814676" y="5573851"/>
              <a:ext cx="1370888" cy="369332"/>
            </a:xfrm>
            <a:prstGeom prst="rect">
              <a:avLst/>
            </a:prstGeom>
            <a:noFill/>
          </p:spPr>
          <p:txBody>
            <a:bodyPr wrap="none" rtlCol="0">
              <a:spAutoFit/>
            </a:bodyPr>
            <a:lstStyle/>
            <a:p>
              <a:r>
                <a:rPr lang="en-US" err="1">
                  <a:latin typeface="Montserrat ExtraBold" panose="00000900000000000000" pitchFamily="2" charset="0"/>
                </a:rPr>
                <a:t>Giới</a:t>
              </a:r>
              <a:r>
                <a:rPr lang="en-US">
                  <a:latin typeface="Montserrat ExtraBold" panose="00000900000000000000" pitchFamily="2" charset="0"/>
                </a:rPr>
                <a:t> </a:t>
              </a:r>
              <a:r>
                <a:rPr lang="en-US" err="1">
                  <a:latin typeface="Montserrat ExtraBold" panose="00000900000000000000" pitchFamily="2" charset="0"/>
                </a:rPr>
                <a:t>thiệu</a:t>
              </a:r>
              <a:endParaRPr lang="en-US">
                <a:latin typeface="Montserrat ExtraBold" panose="00000900000000000000" pitchFamily="2" charset="0"/>
              </a:endParaRPr>
            </a:p>
          </p:txBody>
        </p:sp>
        <p:sp>
          <p:nvSpPr>
            <p:cNvPr id="10" name="TextBox 9">
              <a:extLst>
                <a:ext uri="{FF2B5EF4-FFF2-40B4-BE49-F238E27FC236}">
                  <a16:creationId xmlns:a16="http://schemas.microsoft.com/office/drawing/2014/main" id="{BAA58AEF-16CC-42E2-8A89-62A3831C6613}"/>
                </a:ext>
              </a:extLst>
            </p:cNvPr>
            <p:cNvSpPr txBox="1"/>
            <p:nvPr/>
          </p:nvSpPr>
          <p:spPr>
            <a:xfrm>
              <a:off x="3378604" y="5571450"/>
              <a:ext cx="1035861" cy="369332"/>
            </a:xfrm>
            <a:prstGeom prst="rect">
              <a:avLst/>
            </a:prstGeom>
            <a:noFill/>
          </p:spPr>
          <p:txBody>
            <a:bodyPr wrap="none" rtlCol="0">
              <a:spAutoFit/>
            </a:bodyPr>
            <a:lstStyle/>
            <a:p>
              <a:r>
                <a:rPr lang="en-US">
                  <a:latin typeface="Montserrat ExtraBold" panose="00000900000000000000" pitchFamily="2" charset="0"/>
                </a:rPr>
                <a:t>Tin tức</a:t>
              </a:r>
            </a:p>
          </p:txBody>
        </p:sp>
        <p:sp>
          <p:nvSpPr>
            <p:cNvPr id="11" name="TextBox 10">
              <a:extLst>
                <a:ext uri="{FF2B5EF4-FFF2-40B4-BE49-F238E27FC236}">
                  <a16:creationId xmlns:a16="http://schemas.microsoft.com/office/drawing/2014/main" id="{1DC9BAF9-127E-417E-BF18-3D6A83FCA037}"/>
                </a:ext>
              </a:extLst>
            </p:cNvPr>
            <p:cNvSpPr txBox="1"/>
            <p:nvPr/>
          </p:nvSpPr>
          <p:spPr>
            <a:xfrm>
              <a:off x="4563018" y="5569557"/>
              <a:ext cx="1239442" cy="369332"/>
            </a:xfrm>
            <a:prstGeom prst="rect">
              <a:avLst/>
            </a:prstGeom>
            <a:noFill/>
          </p:spPr>
          <p:txBody>
            <a:bodyPr wrap="none" rtlCol="0">
              <a:spAutoFit/>
            </a:bodyPr>
            <a:lstStyle/>
            <a:p>
              <a:r>
                <a:rPr lang="en-US">
                  <a:latin typeface="Montserrat ExtraBold" panose="00000900000000000000" pitchFamily="2" charset="0"/>
                </a:rPr>
                <a:t>Môn học</a:t>
              </a:r>
            </a:p>
          </p:txBody>
        </p:sp>
        <p:sp>
          <p:nvSpPr>
            <p:cNvPr id="12" name="TextBox 11">
              <a:extLst>
                <a:ext uri="{FF2B5EF4-FFF2-40B4-BE49-F238E27FC236}">
                  <a16:creationId xmlns:a16="http://schemas.microsoft.com/office/drawing/2014/main" id="{D5232AF5-DD08-4CC0-8F55-FF1C84399179}"/>
                </a:ext>
              </a:extLst>
            </p:cNvPr>
            <p:cNvSpPr txBox="1"/>
            <p:nvPr/>
          </p:nvSpPr>
          <p:spPr>
            <a:xfrm>
              <a:off x="5791919" y="5573851"/>
              <a:ext cx="1273105" cy="369332"/>
            </a:xfrm>
            <a:prstGeom prst="rect">
              <a:avLst/>
            </a:prstGeom>
            <a:noFill/>
          </p:spPr>
          <p:txBody>
            <a:bodyPr wrap="none" rtlCol="0">
              <a:spAutoFit/>
            </a:bodyPr>
            <a:lstStyle/>
            <a:p>
              <a:r>
                <a:rPr lang="en-US" err="1">
                  <a:latin typeface="Montserrat ExtraBold" panose="00000900000000000000" pitchFamily="2" charset="0"/>
                </a:rPr>
                <a:t>Phản</a:t>
              </a:r>
              <a:r>
                <a:rPr lang="en-US">
                  <a:latin typeface="Montserrat ExtraBold" panose="00000900000000000000" pitchFamily="2" charset="0"/>
                </a:rPr>
                <a:t> </a:t>
              </a:r>
              <a:r>
                <a:rPr lang="en-US" err="1">
                  <a:latin typeface="Montserrat ExtraBold" panose="00000900000000000000" pitchFamily="2" charset="0"/>
                </a:rPr>
                <a:t>hồi</a:t>
              </a:r>
              <a:endParaRPr lang="en-US">
                <a:latin typeface="Montserrat ExtraBold" panose="00000900000000000000" pitchFamily="2" charset="0"/>
              </a:endParaRPr>
            </a:p>
          </p:txBody>
        </p:sp>
        <p:sp>
          <p:nvSpPr>
            <p:cNvPr id="13" name="Rectangle: Rounded Corners 12">
              <a:extLst>
                <a:ext uri="{FF2B5EF4-FFF2-40B4-BE49-F238E27FC236}">
                  <a16:creationId xmlns:a16="http://schemas.microsoft.com/office/drawing/2014/main" id="{0F89EE11-A85B-4279-A959-14ADAE3E6CF5}"/>
                </a:ext>
              </a:extLst>
            </p:cNvPr>
            <p:cNvSpPr/>
            <p:nvPr/>
          </p:nvSpPr>
          <p:spPr>
            <a:xfrm>
              <a:off x="7198355" y="5516880"/>
              <a:ext cx="2288541" cy="477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DF21D6-8292-4B5F-887E-1E86E41B232A}"/>
                </a:ext>
              </a:extLst>
            </p:cNvPr>
            <p:cNvSpPr txBox="1"/>
            <p:nvPr/>
          </p:nvSpPr>
          <p:spPr>
            <a:xfrm>
              <a:off x="7240713" y="5570974"/>
              <a:ext cx="1329210" cy="369332"/>
            </a:xfrm>
            <a:prstGeom prst="rect">
              <a:avLst/>
            </a:prstGeom>
            <a:noFill/>
          </p:spPr>
          <p:txBody>
            <a:bodyPr wrap="none" rtlCol="0">
              <a:spAutoFit/>
            </a:bodyPr>
            <a:lstStyle/>
            <a:p>
              <a:r>
                <a:rPr lang="en-US">
                  <a:latin typeface="Montserrat SemiBold" panose="00000700000000000000" pitchFamily="2" charset="0"/>
                </a:rPr>
                <a:t>Tìm kiếm</a:t>
              </a:r>
            </a:p>
          </p:txBody>
        </p:sp>
        <p:cxnSp>
          <p:nvCxnSpPr>
            <p:cNvPr id="15" name="Straight Connector 14">
              <a:extLst>
                <a:ext uri="{FF2B5EF4-FFF2-40B4-BE49-F238E27FC236}">
                  <a16:creationId xmlns:a16="http://schemas.microsoft.com/office/drawing/2014/main" id="{7C5B14DB-0B58-4B71-AB00-65EA031829C4}"/>
                </a:ext>
              </a:extLst>
            </p:cNvPr>
            <p:cNvCxnSpPr>
              <a:cxnSpLocks/>
            </p:cNvCxnSpPr>
            <p:nvPr/>
          </p:nvCxnSpPr>
          <p:spPr>
            <a:xfrm>
              <a:off x="7353311" y="5869186"/>
              <a:ext cx="1537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9AEF0B7B-DC47-4E2E-9F67-0E09771F8BB8}"/>
                </a:ext>
              </a:extLst>
            </p:cNvPr>
            <p:cNvSpPr/>
            <p:nvPr/>
          </p:nvSpPr>
          <p:spPr>
            <a:xfrm>
              <a:off x="9003436" y="5516880"/>
              <a:ext cx="483459" cy="47752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109B6328-65D4-4D91-A95C-3CBB3A11D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3910" y="5541415"/>
              <a:ext cx="452985" cy="452985"/>
            </a:xfrm>
            <a:prstGeom prst="rect">
              <a:avLst/>
            </a:prstGeom>
          </p:spPr>
        </p:pic>
        <p:cxnSp>
          <p:nvCxnSpPr>
            <p:cNvPr id="18" name="Straight Connector 17">
              <a:extLst>
                <a:ext uri="{FF2B5EF4-FFF2-40B4-BE49-F238E27FC236}">
                  <a16:creationId xmlns:a16="http://schemas.microsoft.com/office/drawing/2014/main" id="{1566DAD6-5C8B-4C2D-B9CA-A3C1E7F84961}"/>
                </a:ext>
              </a:extLst>
            </p:cNvPr>
            <p:cNvCxnSpPr>
              <a:cxnSpLocks/>
            </p:cNvCxnSpPr>
            <p:nvPr/>
          </p:nvCxnSpPr>
          <p:spPr>
            <a:xfrm>
              <a:off x="1895278" y="5936150"/>
              <a:ext cx="1332644" cy="8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67123ABD-4256-42FD-BE2F-2D6235BB9A47}"/>
              </a:ext>
            </a:extLst>
          </p:cNvPr>
          <p:cNvSpPr/>
          <p:nvPr/>
        </p:nvSpPr>
        <p:spPr>
          <a:xfrm>
            <a:off x="0" y="2048667"/>
            <a:ext cx="9601200" cy="33982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Sơ đồ, tổ chức</a:t>
            </a:r>
          </a:p>
        </p:txBody>
      </p:sp>
      <p:sp>
        <p:nvSpPr>
          <p:cNvPr id="22" name="Rectangle 21">
            <a:extLst>
              <a:ext uri="{FF2B5EF4-FFF2-40B4-BE49-F238E27FC236}">
                <a16:creationId xmlns:a16="http://schemas.microsoft.com/office/drawing/2014/main" id="{A57467DE-EFEE-4ED4-80B9-A87595976D8C}"/>
              </a:ext>
            </a:extLst>
          </p:cNvPr>
          <p:cNvSpPr/>
          <p:nvPr/>
        </p:nvSpPr>
        <p:spPr>
          <a:xfrm>
            <a:off x="293545" y="13808598"/>
            <a:ext cx="9000975" cy="15221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SemiBold" panose="00000700000000000000" pitchFamily="2" charset="0"/>
            </a:endParaRPr>
          </a:p>
        </p:txBody>
      </p:sp>
      <p:sp>
        <p:nvSpPr>
          <p:cNvPr id="23" name="TextBox 22">
            <a:extLst>
              <a:ext uri="{FF2B5EF4-FFF2-40B4-BE49-F238E27FC236}">
                <a16:creationId xmlns:a16="http://schemas.microsoft.com/office/drawing/2014/main" id="{1CD00843-CA6B-4DE9-9389-BCE2BAA85AA5}"/>
              </a:ext>
            </a:extLst>
          </p:cNvPr>
          <p:cNvSpPr txBox="1"/>
          <p:nvPr/>
        </p:nvSpPr>
        <p:spPr>
          <a:xfrm>
            <a:off x="1888711" y="14681002"/>
            <a:ext cx="7302053" cy="584775"/>
          </a:xfrm>
          <a:prstGeom prst="rect">
            <a:avLst/>
          </a:prstGeom>
          <a:noFill/>
        </p:spPr>
        <p:txBody>
          <a:bodyPr wrap="square" rtlCol="0">
            <a:spAutoFit/>
          </a:bodyPr>
          <a:lstStyle/>
          <a:p>
            <a:r>
              <a:rPr lang="vi-VN" sz="1600" b="0" i="0">
                <a:effectLst/>
                <a:latin typeface="Montserrat SemiBold" panose="00000700000000000000" pitchFamily="2" charset="0"/>
              </a:rPr>
              <a:t>SỐ 5 - ĐƯỜNG D2 - PHƯỜNG SƠN KỲ - QUẬN TÂN PHÚ - TP HỒ CHÍ MINH</a:t>
            </a:r>
            <a:endParaRPr lang="en-US" sz="1600">
              <a:latin typeface="Montserrat SemiBold" panose="00000700000000000000" pitchFamily="2" charset="0"/>
            </a:endParaRPr>
          </a:p>
        </p:txBody>
      </p:sp>
      <p:sp>
        <p:nvSpPr>
          <p:cNvPr id="24" name="TextBox 23">
            <a:extLst>
              <a:ext uri="{FF2B5EF4-FFF2-40B4-BE49-F238E27FC236}">
                <a16:creationId xmlns:a16="http://schemas.microsoft.com/office/drawing/2014/main" id="{DC09EABC-93F2-4B2A-B867-BD80FD8D8FCE}"/>
              </a:ext>
            </a:extLst>
          </p:cNvPr>
          <p:cNvSpPr txBox="1"/>
          <p:nvPr/>
        </p:nvSpPr>
        <p:spPr>
          <a:xfrm>
            <a:off x="1888711" y="14372256"/>
            <a:ext cx="3789820"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EMAIL: c3letrongtan@hcm.edu.vn</a:t>
            </a:r>
            <a:endParaRPr lang="en-US" sz="1600">
              <a:latin typeface="Montserrat SemiBold" panose="00000700000000000000" pitchFamily="2" charset="0"/>
            </a:endParaRPr>
          </a:p>
        </p:txBody>
      </p:sp>
      <p:sp>
        <p:nvSpPr>
          <p:cNvPr id="25" name="TextBox 24">
            <a:extLst>
              <a:ext uri="{FF2B5EF4-FFF2-40B4-BE49-F238E27FC236}">
                <a16:creationId xmlns:a16="http://schemas.microsoft.com/office/drawing/2014/main" id="{497F1C61-A742-49A5-A039-72C2E721D724}"/>
              </a:ext>
            </a:extLst>
          </p:cNvPr>
          <p:cNvSpPr txBox="1"/>
          <p:nvPr/>
        </p:nvSpPr>
        <p:spPr>
          <a:xfrm>
            <a:off x="1888711" y="14054546"/>
            <a:ext cx="2839239"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ĐIỆN THOẠI: 02822537511</a:t>
            </a:r>
            <a:endParaRPr lang="en-US" sz="1600">
              <a:latin typeface="Montserrat SemiBold" panose="00000700000000000000" pitchFamily="2" charset="0"/>
            </a:endParaRPr>
          </a:p>
        </p:txBody>
      </p:sp>
      <p:pic>
        <p:nvPicPr>
          <p:cNvPr id="26" name="Picture 25" descr="Logo, company name&#10;&#10;Description automatically generated">
            <a:extLst>
              <a:ext uri="{FF2B5EF4-FFF2-40B4-BE49-F238E27FC236}">
                <a16:creationId xmlns:a16="http://schemas.microsoft.com/office/drawing/2014/main" id="{2E416957-2FFF-4E6E-99B1-1F1E7E431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35" y="14057361"/>
            <a:ext cx="1088534" cy="1088534"/>
          </a:xfrm>
          <a:prstGeom prst="rect">
            <a:avLst/>
          </a:prstGeom>
        </p:spPr>
      </p:pic>
      <p:grpSp>
        <p:nvGrpSpPr>
          <p:cNvPr id="38" name="Group 37">
            <a:extLst>
              <a:ext uri="{FF2B5EF4-FFF2-40B4-BE49-F238E27FC236}">
                <a16:creationId xmlns:a16="http://schemas.microsoft.com/office/drawing/2014/main" id="{487261C5-1E84-45D4-A1A2-B26F45CF81BB}"/>
              </a:ext>
            </a:extLst>
          </p:cNvPr>
          <p:cNvGrpSpPr/>
          <p:nvPr/>
        </p:nvGrpSpPr>
        <p:grpSpPr>
          <a:xfrm>
            <a:off x="1895278" y="1903132"/>
            <a:ext cx="2630367" cy="1522150"/>
            <a:chOff x="-2110293" y="5707812"/>
            <a:chExt cx="2630367" cy="1522150"/>
          </a:xfrm>
        </p:grpSpPr>
        <p:grpSp>
          <p:nvGrpSpPr>
            <p:cNvPr id="35" name="Group 34">
              <a:extLst>
                <a:ext uri="{FF2B5EF4-FFF2-40B4-BE49-F238E27FC236}">
                  <a16:creationId xmlns:a16="http://schemas.microsoft.com/office/drawing/2014/main" id="{DE1F5364-DAFA-489B-84EE-C42B7A2F97FB}"/>
                </a:ext>
              </a:extLst>
            </p:cNvPr>
            <p:cNvGrpSpPr/>
            <p:nvPr/>
          </p:nvGrpSpPr>
          <p:grpSpPr>
            <a:xfrm>
              <a:off x="-2110293" y="5707812"/>
              <a:ext cx="2630367" cy="1522150"/>
              <a:chOff x="1895278" y="1910051"/>
              <a:chExt cx="1891862" cy="1057529"/>
            </a:xfrm>
          </p:grpSpPr>
          <p:sp>
            <p:nvSpPr>
              <p:cNvPr id="30" name="Rectangle 29">
                <a:extLst>
                  <a:ext uri="{FF2B5EF4-FFF2-40B4-BE49-F238E27FC236}">
                    <a16:creationId xmlns:a16="http://schemas.microsoft.com/office/drawing/2014/main" id="{3E1015BC-7165-45EC-8EA1-1563695E5F1E}"/>
                  </a:ext>
                </a:extLst>
              </p:cNvPr>
              <p:cNvSpPr/>
              <p:nvPr/>
            </p:nvSpPr>
            <p:spPr>
              <a:xfrm>
                <a:off x="1895278" y="1910051"/>
                <a:ext cx="1891862" cy="1057529"/>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1162D7B-DC6F-4D2B-A0E3-0446A2FBD559}"/>
                  </a:ext>
                </a:extLst>
              </p:cNvPr>
              <p:cNvSpPr txBox="1"/>
              <p:nvPr/>
            </p:nvSpPr>
            <p:spPr>
              <a:xfrm>
                <a:off x="1931820" y="1968440"/>
                <a:ext cx="1306514" cy="256597"/>
              </a:xfrm>
              <a:prstGeom prst="rect">
                <a:avLst/>
              </a:prstGeom>
              <a:noFill/>
            </p:spPr>
            <p:txBody>
              <a:bodyPr wrap="none" rtlCol="0">
                <a:spAutoFit/>
              </a:bodyPr>
              <a:lstStyle/>
              <a:p>
                <a:r>
                  <a:rPr lang="en-US">
                    <a:solidFill>
                      <a:schemeClr val="bg1">
                        <a:alpha val="85000"/>
                      </a:schemeClr>
                    </a:solidFill>
                  </a:rPr>
                  <a:t>Lịch sử Thành lập</a:t>
                </a:r>
              </a:p>
            </p:txBody>
          </p:sp>
          <p:sp>
            <p:nvSpPr>
              <p:cNvPr id="32" name="TextBox 31">
                <a:extLst>
                  <a:ext uri="{FF2B5EF4-FFF2-40B4-BE49-F238E27FC236}">
                    <a16:creationId xmlns:a16="http://schemas.microsoft.com/office/drawing/2014/main" id="{D05FF2F0-CB99-4263-9BCA-CAB13AE01056}"/>
                  </a:ext>
                </a:extLst>
              </p:cNvPr>
              <p:cNvSpPr txBox="1"/>
              <p:nvPr/>
            </p:nvSpPr>
            <p:spPr>
              <a:xfrm>
                <a:off x="1930597" y="2315657"/>
                <a:ext cx="1424990" cy="256597"/>
              </a:xfrm>
              <a:prstGeom prst="rect">
                <a:avLst/>
              </a:prstGeom>
              <a:noFill/>
            </p:spPr>
            <p:txBody>
              <a:bodyPr wrap="none" rtlCol="0">
                <a:spAutoFit/>
              </a:bodyPr>
              <a:lstStyle/>
              <a:p>
                <a:r>
                  <a:rPr lang="en-US">
                    <a:solidFill>
                      <a:schemeClr val="bg1">
                        <a:alpha val="85000"/>
                      </a:schemeClr>
                    </a:solidFill>
                  </a:rPr>
                  <a:t>Tầm nhìn, sứ mệnh</a:t>
                </a:r>
              </a:p>
            </p:txBody>
          </p:sp>
          <p:sp>
            <p:nvSpPr>
              <p:cNvPr id="34" name="TextBox 33">
                <a:extLst>
                  <a:ext uri="{FF2B5EF4-FFF2-40B4-BE49-F238E27FC236}">
                    <a16:creationId xmlns:a16="http://schemas.microsoft.com/office/drawing/2014/main" id="{7E0387BA-80BD-4B9F-8D70-6266DDB9FF14}"/>
                  </a:ext>
                </a:extLst>
              </p:cNvPr>
              <p:cNvSpPr txBox="1"/>
              <p:nvPr/>
            </p:nvSpPr>
            <p:spPr>
              <a:xfrm>
                <a:off x="1930597" y="2635105"/>
                <a:ext cx="1110513" cy="256597"/>
              </a:xfrm>
              <a:prstGeom prst="rect">
                <a:avLst/>
              </a:prstGeom>
              <a:noFill/>
            </p:spPr>
            <p:txBody>
              <a:bodyPr wrap="none" rtlCol="0">
                <a:spAutoFit/>
              </a:bodyPr>
              <a:lstStyle/>
              <a:p>
                <a:r>
                  <a:rPr lang="en-US">
                    <a:solidFill>
                      <a:schemeClr val="bg1">
                        <a:alpha val="85000"/>
                      </a:schemeClr>
                    </a:solidFill>
                  </a:rPr>
                  <a:t>Sơ đồ, tổ chức</a:t>
                </a:r>
              </a:p>
            </p:txBody>
          </p:sp>
        </p:grpSp>
        <p:cxnSp>
          <p:nvCxnSpPr>
            <p:cNvPr id="37" name="Straight Connector 36">
              <a:extLst>
                <a:ext uri="{FF2B5EF4-FFF2-40B4-BE49-F238E27FC236}">
                  <a16:creationId xmlns:a16="http://schemas.microsoft.com/office/drawing/2014/main" id="{28DAEBA5-5051-4821-8FDF-410A1D096380}"/>
                </a:ext>
              </a:extLst>
            </p:cNvPr>
            <p:cNvCxnSpPr/>
            <p:nvPr/>
          </p:nvCxnSpPr>
          <p:spPr>
            <a:xfrm>
              <a:off x="-1993392" y="7111898"/>
              <a:ext cx="2125472" cy="0"/>
            </a:xfrm>
            <a:prstGeom prst="line">
              <a:avLst/>
            </a:prstGeom>
            <a:ln w="12700">
              <a:solidFill>
                <a:schemeClr val="tx1">
                  <a:alpha val="54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4C22DEC6-CC19-4D99-BD7A-EECE6A52EBBD}"/>
              </a:ext>
            </a:extLst>
          </p:cNvPr>
          <p:cNvSpPr txBox="1"/>
          <p:nvPr/>
        </p:nvSpPr>
        <p:spPr>
          <a:xfrm>
            <a:off x="368704" y="9870834"/>
            <a:ext cx="8080610" cy="2246769"/>
          </a:xfrm>
          <a:prstGeom prst="rect">
            <a:avLst/>
          </a:prstGeom>
          <a:noFill/>
        </p:spPr>
        <p:txBody>
          <a:bodyPr wrap="square" rtlCol="0">
            <a:spAutoFit/>
          </a:bodyPr>
          <a:lstStyle/>
          <a:p>
            <a:r>
              <a:rPr lang="vi-VN" sz="2000" b="0" i="0">
                <a:solidFill>
                  <a:srgbClr val="161616"/>
                </a:solidFill>
                <a:effectLst/>
                <a:latin typeface="Montserrat Medium" panose="00000600000000000000" pitchFamily="2" charset="0"/>
              </a:rPr>
              <a:t>Năm học 2020 - 2021 trường THPT Lê Trọng Tấn gồm 15 lớp khối 10, 14 lớp khối 11, 15 lớp khối 12. Ban Hiệu gồm 01 Hiệu trưởng và 02 Phó Hiệu trưởng . Đội ngũ cán bộ, giáo vên nhân viên được biên chế theo 12 tổ bao gồm Tổ Toán; Tổ Vật lý; Tổ Hóa học ;  Tổ Sinh học ; Tổ Ngữ  Văn; Tổ Lịch Sử ; Tổ GDCD; Tổ Ngoại ngữ ; Tổ Thể dục-QP; Tổ Tin học - KTCN; Tổ Địa lý-Tâm lý học đường, Tổ Hành chính- Văn phòng.</a:t>
            </a:r>
            <a:endParaRPr lang="en-US" sz="2000">
              <a:latin typeface="Montserrat Medium" panose="00000600000000000000" pitchFamily="2" charset="0"/>
            </a:endParaRPr>
          </a:p>
        </p:txBody>
      </p:sp>
      <p:sp>
        <p:nvSpPr>
          <p:cNvPr id="3" name="TextBox 2">
            <a:extLst>
              <a:ext uri="{FF2B5EF4-FFF2-40B4-BE49-F238E27FC236}">
                <a16:creationId xmlns:a16="http://schemas.microsoft.com/office/drawing/2014/main" id="{64574F44-7A8C-4502-9907-32BEE9F61C00}"/>
              </a:ext>
            </a:extLst>
          </p:cNvPr>
          <p:cNvSpPr txBox="1"/>
          <p:nvPr/>
        </p:nvSpPr>
        <p:spPr>
          <a:xfrm>
            <a:off x="394174" y="5695708"/>
            <a:ext cx="1268296" cy="523220"/>
          </a:xfrm>
          <a:prstGeom prst="rect">
            <a:avLst/>
          </a:prstGeom>
          <a:noFill/>
        </p:spPr>
        <p:txBody>
          <a:bodyPr wrap="none" rtlCol="0">
            <a:spAutoFit/>
          </a:bodyPr>
          <a:lstStyle/>
          <a:p>
            <a:r>
              <a:rPr lang="en-US" sz="2800">
                <a:latin typeface="Montserrat Black" panose="00000A00000000000000" pitchFamily="2" charset="0"/>
              </a:rPr>
              <a:t>Sơ đồ</a:t>
            </a:r>
          </a:p>
        </p:txBody>
      </p:sp>
      <p:sp>
        <p:nvSpPr>
          <p:cNvPr id="20" name="TextBox 19">
            <a:extLst>
              <a:ext uri="{FF2B5EF4-FFF2-40B4-BE49-F238E27FC236}">
                <a16:creationId xmlns:a16="http://schemas.microsoft.com/office/drawing/2014/main" id="{CF0DD193-FC97-47E1-800C-21AB71B311DA}"/>
              </a:ext>
            </a:extLst>
          </p:cNvPr>
          <p:cNvSpPr txBox="1"/>
          <p:nvPr/>
        </p:nvSpPr>
        <p:spPr>
          <a:xfrm>
            <a:off x="368704" y="6218928"/>
            <a:ext cx="7753370" cy="3139321"/>
          </a:xfrm>
          <a:prstGeom prst="rect">
            <a:avLst/>
          </a:prstGeom>
          <a:noFill/>
        </p:spPr>
        <p:txBody>
          <a:bodyPr wrap="square" rtlCol="0">
            <a:spAutoFit/>
          </a:bodyPr>
          <a:lstStyle/>
          <a:p>
            <a:r>
              <a:rPr lang="vi-VN" sz="2000" i="0">
                <a:solidFill>
                  <a:srgbClr val="444444"/>
                </a:solidFill>
                <a:effectLst/>
                <a:latin typeface="Montserrat Medium" panose="00000600000000000000" pitchFamily="2" charset="0"/>
              </a:rPr>
              <a:t>Trường có cơ sở vật chất khang trang, sạch sẽ, thoáng mát với 37 phòng học. Bên cạnh đó nhà trường còn có 6 phòng thực hành thí nghiệm (gồm 2 phòng thí nghiệm Hóa, 2 phòng thí nghiệm Sinh, 2 phòng thực hành thí nghiệm Lý), 2 phòng thực hành tin học và 2 phòng Lab dành riêng cho bộ môn Anh Văn. Tổng số máy chiếu nhà trường hiện đã trang bị cho các phòng học là 31 máy chiếu, kèm hệ thống loa phát tới riêng từng lớp học phục vụ tốt nhất cho hoạt động học tập của học sinh.</a:t>
            </a:r>
          </a:p>
          <a:p>
            <a:endParaRPr lang="en-US"/>
          </a:p>
        </p:txBody>
      </p:sp>
      <p:sp>
        <p:nvSpPr>
          <p:cNvPr id="36" name="TextBox 35">
            <a:extLst>
              <a:ext uri="{FF2B5EF4-FFF2-40B4-BE49-F238E27FC236}">
                <a16:creationId xmlns:a16="http://schemas.microsoft.com/office/drawing/2014/main" id="{5BAC8EE0-BAD0-496A-906E-ACB44A568A8D}"/>
              </a:ext>
            </a:extLst>
          </p:cNvPr>
          <p:cNvSpPr txBox="1"/>
          <p:nvPr/>
        </p:nvSpPr>
        <p:spPr>
          <a:xfrm>
            <a:off x="394174" y="9222068"/>
            <a:ext cx="1694695" cy="523220"/>
          </a:xfrm>
          <a:prstGeom prst="rect">
            <a:avLst/>
          </a:prstGeom>
          <a:noFill/>
        </p:spPr>
        <p:txBody>
          <a:bodyPr wrap="none" rtlCol="0">
            <a:spAutoFit/>
          </a:bodyPr>
          <a:lstStyle/>
          <a:p>
            <a:r>
              <a:rPr lang="en-US" sz="2800">
                <a:latin typeface="Montserrat Black" panose="00000A00000000000000" pitchFamily="2" charset="0"/>
              </a:rPr>
              <a:t>Tổ chức</a:t>
            </a:r>
          </a:p>
        </p:txBody>
      </p:sp>
    </p:spTree>
    <p:extLst>
      <p:ext uri="{BB962C8B-B14F-4D97-AF65-F5344CB8AC3E}">
        <p14:creationId xmlns:p14="http://schemas.microsoft.com/office/powerpoint/2010/main" val="346101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3D8232-5EC1-4B7A-8E08-DF0E7E0BF6F1}"/>
              </a:ext>
            </a:extLst>
          </p:cNvPr>
          <p:cNvSpPr/>
          <p:nvPr/>
        </p:nvSpPr>
        <p:spPr>
          <a:xfrm>
            <a:off x="-13134" y="-1826"/>
            <a:ext cx="4084320" cy="1412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tx1"/>
                </a:solidFill>
                <a:latin typeface="Times New Roman" panose="02020603050405020304" pitchFamily="18" charset="0"/>
                <a:cs typeface="Times New Roman" panose="02020603050405020304" pitchFamily="18" charset="0"/>
              </a:rPr>
              <a:t>LOGO</a:t>
            </a:r>
          </a:p>
        </p:txBody>
      </p:sp>
      <p:sp>
        <p:nvSpPr>
          <p:cNvPr id="5" name="Rectangle 4">
            <a:extLst>
              <a:ext uri="{FF2B5EF4-FFF2-40B4-BE49-F238E27FC236}">
                <a16:creationId xmlns:a16="http://schemas.microsoft.com/office/drawing/2014/main" id="{8BB06FEA-7F16-4785-B846-9085F41F986C}"/>
              </a:ext>
            </a:extLst>
          </p:cNvPr>
          <p:cNvSpPr/>
          <p:nvPr/>
        </p:nvSpPr>
        <p:spPr>
          <a:xfrm>
            <a:off x="4071186" y="-1826"/>
            <a:ext cx="5530014" cy="141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BANNER</a:t>
            </a:r>
          </a:p>
        </p:txBody>
      </p:sp>
      <p:grpSp>
        <p:nvGrpSpPr>
          <p:cNvPr id="6" name="Group 5">
            <a:extLst>
              <a:ext uri="{FF2B5EF4-FFF2-40B4-BE49-F238E27FC236}">
                <a16:creationId xmlns:a16="http://schemas.microsoft.com/office/drawing/2014/main" id="{FB8CB486-B5F3-491C-A578-DD7E4A25B125}"/>
              </a:ext>
            </a:extLst>
          </p:cNvPr>
          <p:cNvGrpSpPr/>
          <p:nvPr/>
        </p:nvGrpSpPr>
        <p:grpSpPr>
          <a:xfrm>
            <a:off x="0" y="1408084"/>
            <a:ext cx="9601200" cy="640080"/>
            <a:chOff x="0" y="5434183"/>
            <a:chExt cx="9601200" cy="640080"/>
          </a:xfrm>
        </p:grpSpPr>
        <p:sp>
          <p:nvSpPr>
            <p:cNvPr id="7" name="Rectangle 6">
              <a:extLst>
                <a:ext uri="{FF2B5EF4-FFF2-40B4-BE49-F238E27FC236}">
                  <a16:creationId xmlns:a16="http://schemas.microsoft.com/office/drawing/2014/main" id="{F4C73056-A3BA-4159-8974-CE057BAF1785}"/>
                </a:ext>
              </a:extLst>
            </p:cNvPr>
            <p:cNvSpPr/>
            <p:nvPr/>
          </p:nvSpPr>
          <p:spPr>
            <a:xfrm>
              <a:off x="0" y="5434183"/>
              <a:ext cx="9601200" cy="6400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5240EC3-60B2-4E15-8D17-2EB571B178D1}"/>
                </a:ext>
              </a:extLst>
            </p:cNvPr>
            <p:cNvSpPr txBox="1"/>
            <p:nvPr/>
          </p:nvSpPr>
          <p:spPr>
            <a:xfrm>
              <a:off x="193040" y="5570974"/>
              <a:ext cx="1428596" cy="369332"/>
            </a:xfrm>
            <a:prstGeom prst="rect">
              <a:avLst/>
            </a:prstGeom>
            <a:noFill/>
          </p:spPr>
          <p:txBody>
            <a:bodyPr wrap="none" rtlCol="0">
              <a:spAutoFit/>
            </a:bodyPr>
            <a:lstStyle/>
            <a:p>
              <a:r>
                <a:rPr lang="en-US">
                  <a:latin typeface="Montserrat ExtraBold" panose="00000900000000000000" pitchFamily="2" charset="0"/>
                </a:rPr>
                <a:t>Trang </a:t>
              </a:r>
              <a:r>
                <a:rPr lang="en-US" err="1">
                  <a:latin typeface="Montserrat ExtraBold" panose="00000900000000000000" pitchFamily="2" charset="0"/>
                </a:rPr>
                <a:t>chủ</a:t>
              </a:r>
              <a:endParaRPr lang="en-US">
                <a:latin typeface="Montserrat ExtraBold" panose="00000900000000000000" pitchFamily="2" charset="0"/>
              </a:endParaRPr>
            </a:p>
          </p:txBody>
        </p:sp>
        <p:sp>
          <p:nvSpPr>
            <p:cNvPr id="9" name="TextBox 8">
              <a:extLst>
                <a:ext uri="{FF2B5EF4-FFF2-40B4-BE49-F238E27FC236}">
                  <a16:creationId xmlns:a16="http://schemas.microsoft.com/office/drawing/2014/main" id="{98703CA7-5D17-4EDD-B4FE-1850A1459DEE}"/>
                </a:ext>
              </a:extLst>
            </p:cNvPr>
            <p:cNvSpPr txBox="1"/>
            <p:nvPr/>
          </p:nvSpPr>
          <p:spPr>
            <a:xfrm>
              <a:off x="1814676" y="5573851"/>
              <a:ext cx="1370888" cy="369332"/>
            </a:xfrm>
            <a:prstGeom prst="rect">
              <a:avLst/>
            </a:prstGeom>
            <a:noFill/>
          </p:spPr>
          <p:txBody>
            <a:bodyPr wrap="none" rtlCol="0">
              <a:spAutoFit/>
            </a:bodyPr>
            <a:lstStyle/>
            <a:p>
              <a:r>
                <a:rPr lang="en-US" err="1">
                  <a:latin typeface="Montserrat ExtraBold" panose="00000900000000000000" pitchFamily="2" charset="0"/>
                </a:rPr>
                <a:t>Giới</a:t>
              </a:r>
              <a:r>
                <a:rPr lang="en-US">
                  <a:latin typeface="Montserrat ExtraBold" panose="00000900000000000000" pitchFamily="2" charset="0"/>
                </a:rPr>
                <a:t> </a:t>
              </a:r>
              <a:r>
                <a:rPr lang="en-US" err="1">
                  <a:latin typeface="Montserrat ExtraBold" panose="00000900000000000000" pitchFamily="2" charset="0"/>
                </a:rPr>
                <a:t>thiệu</a:t>
              </a:r>
              <a:endParaRPr lang="en-US">
                <a:latin typeface="Montserrat ExtraBold" panose="00000900000000000000" pitchFamily="2" charset="0"/>
              </a:endParaRPr>
            </a:p>
          </p:txBody>
        </p:sp>
        <p:sp>
          <p:nvSpPr>
            <p:cNvPr id="10" name="TextBox 9">
              <a:extLst>
                <a:ext uri="{FF2B5EF4-FFF2-40B4-BE49-F238E27FC236}">
                  <a16:creationId xmlns:a16="http://schemas.microsoft.com/office/drawing/2014/main" id="{BAA58AEF-16CC-42E2-8A89-62A3831C6613}"/>
                </a:ext>
              </a:extLst>
            </p:cNvPr>
            <p:cNvSpPr txBox="1"/>
            <p:nvPr/>
          </p:nvSpPr>
          <p:spPr>
            <a:xfrm>
              <a:off x="3378604" y="5571450"/>
              <a:ext cx="1035861" cy="369332"/>
            </a:xfrm>
            <a:prstGeom prst="rect">
              <a:avLst/>
            </a:prstGeom>
            <a:noFill/>
          </p:spPr>
          <p:txBody>
            <a:bodyPr wrap="none" rtlCol="0">
              <a:spAutoFit/>
            </a:bodyPr>
            <a:lstStyle/>
            <a:p>
              <a:r>
                <a:rPr lang="en-US">
                  <a:latin typeface="Montserrat ExtraBold" panose="00000900000000000000" pitchFamily="2" charset="0"/>
                </a:rPr>
                <a:t>Tin tức</a:t>
              </a:r>
            </a:p>
          </p:txBody>
        </p:sp>
        <p:sp>
          <p:nvSpPr>
            <p:cNvPr id="11" name="TextBox 10">
              <a:extLst>
                <a:ext uri="{FF2B5EF4-FFF2-40B4-BE49-F238E27FC236}">
                  <a16:creationId xmlns:a16="http://schemas.microsoft.com/office/drawing/2014/main" id="{1DC9BAF9-127E-417E-BF18-3D6A83FCA037}"/>
                </a:ext>
              </a:extLst>
            </p:cNvPr>
            <p:cNvSpPr txBox="1"/>
            <p:nvPr/>
          </p:nvSpPr>
          <p:spPr>
            <a:xfrm>
              <a:off x="4563018" y="5569557"/>
              <a:ext cx="1239442" cy="369332"/>
            </a:xfrm>
            <a:prstGeom prst="rect">
              <a:avLst/>
            </a:prstGeom>
            <a:noFill/>
          </p:spPr>
          <p:txBody>
            <a:bodyPr wrap="none" rtlCol="0">
              <a:spAutoFit/>
            </a:bodyPr>
            <a:lstStyle/>
            <a:p>
              <a:r>
                <a:rPr lang="en-US">
                  <a:latin typeface="Montserrat ExtraBold" panose="00000900000000000000" pitchFamily="2" charset="0"/>
                </a:rPr>
                <a:t>Môn học</a:t>
              </a:r>
            </a:p>
          </p:txBody>
        </p:sp>
        <p:sp>
          <p:nvSpPr>
            <p:cNvPr id="12" name="TextBox 11">
              <a:extLst>
                <a:ext uri="{FF2B5EF4-FFF2-40B4-BE49-F238E27FC236}">
                  <a16:creationId xmlns:a16="http://schemas.microsoft.com/office/drawing/2014/main" id="{D5232AF5-DD08-4CC0-8F55-FF1C84399179}"/>
                </a:ext>
              </a:extLst>
            </p:cNvPr>
            <p:cNvSpPr txBox="1"/>
            <p:nvPr/>
          </p:nvSpPr>
          <p:spPr>
            <a:xfrm>
              <a:off x="5791919" y="5573851"/>
              <a:ext cx="1273105" cy="369332"/>
            </a:xfrm>
            <a:prstGeom prst="rect">
              <a:avLst/>
            </a:prstGeom>
            <a:noFill/>
          </p:spPr>
          <p:txBody>
            <a:bodyPr wrap="none" rtlCol="0">
              <a:spAutoFit/>
            </a:bodyPr>
            <a:lstStyle/>
            <a:p>
              <a:r>
                <a:rPr lang="en-US" err="1">
                  <a:latin typeface="Montserrat ExtraBold" panose="00000900000000000000" pitchFamily="2" charset="0"/>
                </a:rPr>
                <a:t>Phản</a:t>
              </a:r>
              <a:r>
                <a:rPr lang="en-US">
                  <a:latin typeface="Montserrat ExtraBold" panose="00000900000000000000" pitchFamily="2" charset="0"/>
                </a:rPr>
                <a:t> </a:t>
              </a:r>
              <a:r>
                <a:rPr lang="en-US" err="1">
                  <a:latin typeface="Montserrat ExtraBold" panose="00000900000000000000" pitchFamily="2" charset="0"/>
                </a:rPr>
                <a:t>hồi</a:t>
              </a:r>
              <a:endParaRPr lang="en-US">
                <a:latin typeface="Montserrat ExtraBold" panose="00000900000000000000" pitchFamily="2" charset="0"/>
              </a:endParaRPr>
            </a:p>
          </p:txBody>
        </p:sp>
        <p:sp>
          <p:nvSpPr>
            <p:cNvPr id="13" name="Rectangle: Rounded Corners 12">
              <a:extLst>
                <a:ext uri="{FF2B5EF4-FFF2-40B4-BE49-F238E27FC236}">
                  <a16:creationId xmlns:a16="http://schemas.microsoft.com/office/drawing/2014/main" id="{0F89EE11-A85B-4279-A959-14ADAE3E6CF5}"/>
                </a:ext>
              </a:extLst>
            </p:cNvPr>
            <p:cNvSpPr/>
            <p:nvPr/>
          </p:nvSpPr>
          <p:spPr>
            <a:xfrm>
              <a:off x="7198355" y="5516880"/>
              <a:ext cx="2288541" cy="477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DF21D6-8292-4B5F-887E-1E86E41B232A}"/>
                </a:ext>
              </a:extLst>
            </p:cNvPr>
            <p:cNvSpPr txBox="1"/>
            <p:nvPr/>
          </p:nvSpPr>
          <p:spPr>
            <a:xfrm>
              <a:off x="7240713" y="5570974"/>
              <a:ext cx="1329210" cy="369332"/>
            </a:xfrm>
            <a:prstGeom prst="rect">
              <a:avLst/>
            </a:prstGeom>
            <a:noFill/>
          </p:spPr>
          <p:txBody>
            <a:bodyPr wrap="none" rtlCol="0">
              <a:spAutoFit/>
            </a:bodyPr>
            <a:lstStyle/>
            <a:p>
              <a:r>
                <a:rPr lang="en-US">
                  <a:latin typeface="Montserrat SemiBold" panose="00000700000000000000" pitchFamily="2" charset="0"/>
                </a:rPr>
                <a:t>Tìm kiếm</a:t>
              </a:r>
            </a:p>
          </p:txBody>
        </p:sp>
        <p:cxnSp>
          <p:nvCxnSpPr>
            <p:cNvPr id="15" name="Straight Connector 14">
              <a:extLst>
                <a:ext uri="{FF2B5EF4-FFF2-40B4-BE49-F238E27FC236}">
                  <a16:creationId xmlns:a16="http://schemas.microsoft.com/office/drawing/2014/main" id="{7C5B14DB-0B58-4B71-AB00-65EA031829C4}"/>
                </a:ext>
              </a:extLst>
            </p:cNvPr>
            <p:cNvCxnSpPr>
              <a:cxnSpLocks/>
            </p:cNvCxnSpPr>
            <p:nvPr/>
          </p:nvCxnSpPr>
          <p:spPr>
            <a:xfrm>
              <a:off x="7353311" y="5869186"/>
              <a:ext cx="1537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9AEF0B7B-DC47-4E2E-9F67-0E09771F8BB8}"/>
                </a:ext>
              </a:extLst>
            </p:cNvPr>
            <p:cNvSpPr/>
            <p:nvPr/>
          </p:nvSpPr>
          <p:spPr>
            <a:xfrm>
              <a:off x="9003436" y="5516880"/>
              <a:ext cx="483459" cy="47752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109B6328-65D4-4D91-A95C-3CBB3A11D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3910" y="5541415"/>
              <a:ext cx="452985" cy="452985"/>
            </a:xfrm>
            <a:prstGeom prst="rect">
              <a:avLst/>
            </a:prstGeom>
          </p:spPr>
        </p:pic>
        <p:cxnSp>
          <p:nvCxnSpPr>
            <p:cNvPr id="18" name="Straight Connector 17">
              <a:extLst>
                <a:ext uri="{FF2B5EF4-FFF2-40B4-BE49-F238E27FC236}">
                  <a16:creationId xmlns:a16="http://schemas.microsoft.com/office/drawing/2014/main" id="{1566DAD6-5C8B-4C2D-B9CA-A3C1E7F84961}"/>
                </a:ext>
              </a:extLst>
            </p:cNvPr>
            <p:cNvCxnSpPr>
              <a:cxnSpLocks/>
            </p:cNvCxnSpPr>
            <p:nvPr/>
          </p:nvCxnSpPr>
          <p:spPr>
            <a:xfrm>
              <a:off x="3436312" y="5936170"/>
              <a:ext cx="9597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67123ABD-4256-42FD-BE2F-2D6235BB9A47}"/>
              </a:ext>
            </a:extLst>
          </p:cNvPr>
          <p:cNvSpPr/>
          <p:nvPr/>
        </p:nvSpPr>
        <p:spPr>
          <a:xfrm>
            <a:off x="0" y="2048667"/>
            <a:ext cx="9601200" cy="33982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Phong trào</a:t>
            </a:r>
          </a:p>
        </p:txBody>
      </p:sp>
      <p:sp>
        <p:nvSpPr>
          <p:cNvPr id="22" name="Rectangle 21">
            <a:extLst>
              <a:ext uri="{FF2B5EF4-FFF2-40B4-BE49-F238E27FC236}">
                <a16:creationId xmlns:a16="http://schemas.microsoft.com/office/drawing/2014/main" id="{A57467DE-EFEE-4ED4-80B9-A87595976D8C}"/>
              </a:ext>
            </a:extLst>
          </p:cNvPr>
          <p:cNvSpPr/>
          <p:nvPr/>
        </p:nvSpPr>
        <p:spPr>
          <a:xfrm>
            <a:off x="293545" y="13808598"/>
            <a:ext cx="9000975" cy="15221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SemiBold" panose="00000700000000000000" pitchFamily="2" charset="0"/>
            </a:endParaRPr>
          </a:p>
        </p:txBody>
      </p:sp>
      <p:sp>
        <p:nvSpPr>
          <p:cNvPr id="23" name="TextBox 22">
            <a:extLst>
              <a:ext uri="{FF2B5EF4-FFF2-40B4-BE49-F238E27FC236}">
                <a16:creationId xmlns:a16="http://schemas.microsoft.com/office/drawing/2014/main" id="{1CD00843-CA6B-4DE9-9389-BCE2BAA85AA5}"/>
              </a:ext>
            </a:extLst>
          </p:cNvPr>
          <p:cNvSpPr txBox="1"/>
          <p:nvPr/>
        </p:nvSpPr>
        <p:spPr>
          <a:xfrm>
            <a:off x="1888711" y="14681002"/>
            <a:ext cx="7302053" cy="584775"/>
          </a:xfrm>
          <a:prstGeom prst="rect">
            <a:avLst/>
          </a:prstGeom>
          <a:noFill/>
        </p:spPr>
        <p:txBody>
          <a:bodyPr wrap="square" rtlCol="0">
            <a:spAutoFit/>
          </a:bodyPr>
          <a:lstStyle/>
          <a:p>
            <a:r>
              <a:rPr lang="vi-VN" sz="1600" b="0" i="0">
                <a:effectLst/>
                <a:latin typeface="Montserrat SemiBold" panose="00000700000000000000" pitchFamily="2" charset="0"/>
              </a:rPr>
              <a:t>SỐ 5 - ĐƯỜNG D2 - PHƯỜNG SƠN KỲ - QUẬN TÂN PHÚ - TP HỒ CHÍ MINH</a:t>
            </a:r>
            <a:endParaRPr lang="en-US" sz="1600">
              <a:latin typeface="Montserrat SemiBold" panose="00000700000000000000" pitchFamily="2" charset="0"/>
            </a:endParaRPr>
          </a:p>
        </p:txBody>
      </p:sp>
      <p:sp>
        <p:nvSpPr>
          <p:cNvPr id="24" name="TextBox 23">
            <a:extLst>
              <a:ext uri="{FF2B5EF4-FFF2-40B4-BE49-F238E27FC236}">
                <a16:creationId xmlns:a16="http://schemas.microsoft.com/office/drawing/2014/main" id="{DC09EABC-93F2-4B2A-B867-BD80FD8D8FCE}"/>
              </a:ext>
            </a:extLst>
          </p:cNvPr>
          <p:cNvSpPr txBox="1"/>
          <p:nvPr/>
        </p:nvSpPr>
        <p:spPr>
          <a:xfrm>
            <a:off x="1888711" y="14372256"/>
            <a:ext cx="3789820"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EMAIL: c3letrongtan@hcm.edu.vn</a:t>
            </a:r>
            <a:endParaRPr lang="en-US" sz="1600">
              <a:latin typeface="Montserrat SemiBold" panose="00000700000000000000" pitchFamily="2" charset="0"/>
            </a:endParaRPr>
          </a:p>
        </p:txBody>
      </p:sp>
      <p:sp>
        <p:nvSpPr>
          <p:cNvPr id="25" name="TextBox 24">
            <a:extLst>
              <a:ext uri="{FF2B5EF4-FFF2-40B4-BE49-F238E27FC236}">
                <a16:creationId xmlns:a16="http://schemas.microsoft.com/office/drawing/2014/main" id="{497F1C61-A742-49A5-A039-72C2E721D724}"/>
              </a:ext>
            </a:extLst>
          </p:cNvPr>
          <p:cNvSpPr txBox="1"/>
          <p:nvPr/>
        </p:nvSpPr>
        <p:spPr>
          <a:xfrm>
            <a:off x="1888711" y="14054546"/>
            <a:ext cx="2839239"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ĐIỆN THOẠI: 02822537511</a:t>
            </a:r>
            <a:endParaRPr lang="en-US" sz="1600">
              <a:latin typeface="Montserrat SemiBold" panose="00000700000000000000" pitchFamily="2" charset="0"/>
            </a:endParaRPr>
          </a:p>
        </p:txBody>
      </p:sp>
      <p:pic>
        <p:nvPicPr>
          <p:cNvPr id="26" name="Picture 25" descr="Logo, company name&#10;&#10;Description automatically generated">
            <a:extLst>
              <a:ext uri="{FF2B5EF4-FFF2-40B4-BE49-F238E27FC236}">
                <a16:creationId xmlns:a16="http://schemas.microsoft.com/office/drawing/2014/main" id="{2E416957-2FFF-4E6E-99B1-1F1E7E431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35" y="14057361"/>
            <a:ext cx="1088534" cy="1088534"/>
          </a:xfrm>
          <a:prstGeom prst="rect">
            <a:avLst/>
          </a:prstGeom>
        </p:spPr>
      </p:pic>
      <p:grpSp>
        <p:nvGrpSpPr>
          <p:cNvPr id="38" name="Group 37">
            <a:extLst>
              <a:ext uri="{FF2B5EF4-FFF2-40B4-BE49-F238E27FC236}">
                <a16:creationId xmlns:a16="http://schemas.microsoft.com/office/drawing/2014/main" id="{487261C5-1E84-45D4-A1A2-B26F45CF81BB}"/>
              </a:ext>
            </a:extLst>
          </p:cNvPr>
          <p:cNvGrpSpPr/>
          <p:nvPr/>
        </p:nvGrpSpPr>
        <p:grpSpPr>
          <a:xfrm>
            <a:off x="3436312" y="1921378"/>
            <a:ext cx="2630367" cy="1106302"/>
            <a:chOff x="-2110293" y="5707813"/>
            <a:chExt cx="2630367" cy="1192402"/>
          </a:xfrm>
        </p:grpSpPr>
        <p:grpSp>
          <p:nvGrpSpPr>
            <p:cNvPr id="35" name="Group 34">
              <a:extLst>
                <a:ext uri="{FF2B5EF4-FFF2-40B4-BE49-F238E27FC236}">
                  <a16:creationId xmlns:a16="http://schemas.microsoft.com/office/drawing/2014/main" id="{DE1F5364-DAFA-489B-84EE-C42B7A2F97FB}"/>
                </a:ext>
              </a:extLst>
            </p:cNvPr>
            <p:cNvGrpSpPr/>
            <p:nvPr/>
          </p:nvGrpSpPr>
          <p:grpSpPr>
            <a:xfrm>
              <a:off x="-2110293" y="5707813"/>
              <a:ext cx="2630367" cy="1192402"/>
              <a:chOff x="1895278" y="1910051"/>
              <a:chExt cx="1891862" cy="828433"/>
            </a:xfrm>
          </p:grpSpPr>
          <p:sp>
            <p:nvSpPr>
              <p:cNvPr id="30" name="Rectangle 29">
                <a:extLst>
                  <a:ext uri="{FF2B5EF4-FFF2-40B4-BE49-F238E27FC236}">
                    <a16:creationId xmlns:a16="http://schemas.microsoft.com/office/drawing/2014/main" id="{3E1015BC-7165-45EC-8EA1-1563695E5F1E}"/>
                  </a:ext>
                </a:extLst>
              </p:cNvPr>
              <p:cNvSpPr/>
              <p:nvPr/>
            </p:nvSpPr>
            <p:spPr>
              <a:xfrm>
                <a:off x="1895278" y="1910051"/>
                <a:ext cx="1891862" cy="828433"/>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1162D7B-DC6F-4D2B-A0E3-0446A2FBD559}"/>
                  </a:ext>
                </a:extLst>
              </p:cNvPr>
              <p:cNvSpPr txBox="1"/>
              <p:nvPr/>
            </p:nvSpPr>
            <p:spPr>
              <a:xfrm>
                <a:off x="1931820" y="1968440"/>
                <a:ext cx="874207" cy="256597"/>
              </a:xfrm>
              <a:prstGeom prst="rect">
                <a:avLst/>
              </a:prstGeom>
              <a:noFill/>
            </p:spPr>
            <p:txBody>
              <a:bodyPr wrap="none" rtlCol="0">
                <a:spAutoFit/>
              </a:bodyPr>
              <a:lstStyle/>
              <a:p>
                <a:r>
                  <a:rPr lang="en-US">
                    <a:solidFill>
                      <a:schemeClr val="bg1">
                        <a:alpha val="85000"/>
                      </a:schemeClr>
                    </a:solidFill>
                  </a:rPr>
                  <a:t>Phong trào</a:t>
                </a:r>
              </a:p>
            </p:txBody>
          </p:sp>
          <p:sp>
            <p:nvSpPr>
              <p:cNvPr id="34" name="TextBox 33">
                <a:extLst>
                  <a:ext uri="{FF2B5EF4-FFF2-40B4-BE49-F238E27FC236}">
                    <a16:creationId xmlns:a16="http://schemas.microsoft.com/office/drawing/2014/main" id="{7E0387BA-80BD-4B9F-8D70-6266DDB9FF14}"/>
                  </a:ext>
                </a:extLst>
              </p:cNvPr>
              <p:cNvSpPr txBox="1"/>
              <p:nvPr/>
            </p:nvSpPr>
            <p:spPr>
              <a:xfrm>
                <a:off x="1935465" y="2326612"/>
                <a:ext cx="1616286" cy="256597"/>
              </a:xfrm>
              <a:prstGeom prst="rect">
                <a:avLst/>
              </a:prstGeom>
              <a:noFill/>
            </p:spPr>
            <p:txBody>
              <a:bodyPr wrap="none" rtlCol="0">
                <a:spAutoFit/>
              </a:bodyPr>
              <a:lstStyle/>
              <a:p>
                <a:r>
                  <a:rPr lang="en-US">
                    <a:solidFill>
                      <a:schemeClr val="bg1">
                        <a:alpha val="85000"/>
                      </a:schemeClr>
                    </a:solidFill>
                  </a:rPr>
                  <a:t>Hoạt động ngoại khóa</a:t>
                </a:r>
              </a:p>
            </p:txBody>
          </p:sp>
        </p:grpSp>
        <p:cxnSp>
          <p:nvCxnSpPr>
            <p:cNvPr id="37" name="Straight Connector 36">
              <a:extLst>
                <a:ext uri="{FF2B5EF4-FFF2-40B4-BE49-F238E27FC236}">
                  <a16:creationId xmlns:a16="http://schemas.microsoft.com/office/drawing/2014/main" id="{28DAEBA5-5051-4821-8FDF-410A1D096380}"/>
                </a:ext>
              </a:extLst>
            </p:cNvPr>
            <p:cNvCxnSpPr/>
            <p:nvPr/>
          </p:nvCxnSpPr>
          <p:spPr>
            <a:xfrm>
              <a:off x="-1993546" y="6147231"/>
              <a:ext cx="2125472" cy="0"/>
            </a:xfrm>
            <a:prstGeom prst="line">
              <a:avLst/>
            </a:prstGeom>
            <a:ln w="12700">
              <a:solidFill>
                <a:schemeClr val="tx1">
                  <a:alpha val="54000"/>
                </a:schemeClr>
              </a:solidFill>
            </a:ln>
          </p:spPr>
          <p:style>
            <a:lnRef idx="1">
              <a:schemeClr val="accent1"/>
            </a:lnRef>
            <a:fillRef idx="0">
              <a:schemeClr val="accent1"/>
            </a:fillRef>
            <a:effectRef idx="0">
              <a:schemeClr val="accent1"/>
            </a:effectRef>
            <a:fontRef idx="minor">
              <a:schemeClr val="tx1"/>
            </a:fontRef>
          </p:style>
        </p:cxnSp>
      </p:grpSp>
      <p:pic>
        <p:nvPicPr>
          <p:cNvPr id="21" name="Picture 20" descr="A group of people posing for a photo&#10;&#10;Description automatically generated">
            <a:extLst>
              <a:ext uri="{FF2B5EF4-FFF2-40B4-BE49-F238E27FC236}">
                <a16:creationId xmlns:a16="http://schemas.microsoft.com/office/drawing/2014/main" id="{48673808-CB9B-4A51-8B06-77F4D97CA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731" y="5844399"/>
            <a:ext cx="2187933" cy="1338501"/>
          </a:xfrm>
          <a:prstGeom prst="rect">
            <a:avLst/>
          </a:prstGeom>
        </p:spPr>
      </p:pic>
      <p:sp>
        <p:nvSpPr>
          <p:cNvPr id="27" name="TextBox 26">
            <a:extLst>
              <a:ext uri="{FF2B5EF4-FFF2-40B4-BE49-F238E27FC236}">
                <a16:creationId xmlns:a16="http://schemas.microsoft.com/office/drawing/2014/main" id="{2BC65E4D-DB0C-434A-A034-4EB365F253FD}"/>
              </a:ext>
            </a:extLst>
          </p:cNvPr>
          <p:cNvSpPr txBox="1"/>
          <p:nvPr/>
        </p:nvSpPr>
        <p:spPr>
          <a:xfrm>
            <a:off x="460965" y="7235138"/>
            <a:ext cx="2621464" cy="584775"/>
          </a:xfrm>
          <a:prstGeom prst="rect">
            <a:avLst/>
          </a:prstGeom>
          <a:noFill/>
        </p:spPr>
        <p:txBody>
          <a:bodyPr wrap="square" rtlCol="0">
            <a:spAutoFit/>
          </a:bodyPr>
          <a:lstStyle/>
          <a:p>
            <a:r>
              <a:rPr lang="en-US" sz="1600">
                <a:latin typeface="Montserrat Medium" panose="00000600000000000000" pitchFamily="2" charset="0"/>
              </a:rPr>
              <a:t>Ngày hội ẩm thực chào mừng 20/11</a:t>
            </a:r>
          </a:p>
        </p:txBody>
      </p:sp>
      <p:sp>
        <p:nvSpPr>
          <p:cNvPr id="29" name="TextBox 28">
            <a:extLst>
              <a:ext uri="{FF2B5EF4-FFF2-40B4-BE49-F238E27FC236}">
                <a16:creationId xmlns:a16="http://schemas.microsoft.com/office/drawing/2014/main" id="{E4539CB9-E361-4247-A1D8-2409CDD49E9C}"/>
              </a:ext>
            </a:extLst>
          </p:cNvPr>
          <p:cNvSpPr txBox="1"/>
          <p:nvPr/>
        </p:nvSpPr>
        <p:spPr>
          <a:xfrm>
            <a:off x="460965" y="7832689"/>
            <a:ext cx="1005403" cy="276999"/>
          </a:xfrm>
          <a:prstGeom prst="rect">
            <a:avLst/>
          </a:prstGeom>
          <a:noFill/>
        </p:spPr>
        <p:txBody>
          <a:bodyPr wrap="none" rtlCol="0">
            <a:spAutoFit/>
          </a:bodyPr>
          <a:lstStyle/>
          <a:p>
            <a:r>
              <a:rPr lang="en-US" sz="1200" b="0" i="0">
                <a:solidFill>
                  <a:srgbClr val="888888"/>
                </a:solidFill>
                <a:effectLst/>
                <a:latin typeface="Roboto" panose="02000000000000000000" pitchFamily="2" charset="0"/>
              </a:rPr>
              <a:t>17/11/2019</a:t>
            </a:r>
            <a:endParaRPr lang="en-US" sz="1200"/>
          </a:p>
        </p:txBody>
      </p:sp>
      <p:pic>
        <p:nvPicPr>
          <p:cNvPr id="63" name="Picture 62" descr="A group of people posing for a photo&#10;&#10;Description automatically generated">
            <a:extLst>
              <a:ext uri="{FF2B5EF4-FFF2-40B4-BE49-F238E27FC236}">
                <a16:creationId xmlns:a16="http://schemas.microsoft.com/office/drawing/2014/main" id="{26C2B863-7073-4F0D-AB5F-12EC022232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4527" y="5844399"/>
            <a:ext cx="2187933" cy="1338501"/>
          </a:xfrm>
          <a:prstGeom prst="rect">
            <a:avLst/>
          </a:prstGeom>
        </p:spPr>
      </p:pic>
      <p:sp>
        <p:nvSpPr>
          <p:cNvPr id="64" name="TextBox 63">
            <a:extLst>
              <a:ext uri="{FF2B5EF4-FFF2-40B4-BE49-F238E27FC236}">
                <a16:creationId xmlns:a16="http://schemas.microsoft.com/office/drawing/2014/main" id="{817A284C-0D90-4B25-ACAE-168E296F1B7D}"/>
              </a:ext>
            </a:extLst>
          </p:cNvPr>
          <p:cNvSpPr txBox="1"/>
          <p:nvPr/>
        </p:nvSpPr>
        <p:spPr>
          <a:xfrm>
            <a:off x="3397761" y="7235138"/>
            <a:ext cx="2621464" cy="584775"/>
          </a:xfrm>
          <a:prstGeom prst="rect">
            <a:avLst/>
          </a:prstGeom>
          <a:noFill/>
        </p:spPr>
        <p:txBody>
          <a:bodyPr wrap="square" rtlCol="0">
            <a:spAutoFit/>
          </a:bodyPr>
          <a:lstStyle/>
          <a:p>
            <a:r>
              <a:rPr lang="en-US" sz="1600">
                <a:latin typeface="Montserrat Medium" panose="00000600000000000000" pitchFamily="2" charset="0"/>
              </a:rPr>
              <a:t>Ngày hội ẩm thực chào mừng 20/11</a:t>
            </a:r>
          </a:p>
        </p:txBody>
      </p:sp>
      <p:sp>
        <p:nvSpPr>
          <p:cNvPr id="65" name="TextBox 64">
            <a:extLst>
              <a:ext uri="{FF2B5EF4-FFF2-40B4-BE49-F238E27FC236}">
                <a16:creationId xmlns:a16="http://schemas.microsoft.com/office/drawing/2014/main" id="{DE50D3DE-B9F2-4350-BB9C-DE4ABCAD117F}"/>
              </a:ext>
            </a:extLst>
          </p:cNvPr>
          <p:cNvSpPr txBox="1"/>
          <p:nvPr/>
        </p:nvSpPr>
        <p:spPr>
          <a:xfrm>
            <a:off x="3397761" y="7832689"/>
            <a:ext cx="1005403" cy="276999"/>
          </a:xfrm>
          <a:prstGeom prst="rect">
            <a:avLst/>
          </a:prstGeom>
          <a:noFill/>
        </p:spPr>
        <p:txBody>
          <a:bodyPr wrap="none" rtlCol="0">
            <a:spAutoFit/>
          </a:bodyPr>
          <a:lstStyle/>
          <a:p>
            <a:r>
              <a:rPr lang="en-US" sz="1200" b="0" i="0">
                <a:solidFill>
                  <a:srgbClr val="888888"/>
                </a:solidFill>
                <a:effectLst/>
                <a:latin typeface="Roboto" panose="02000000000000000000" pitchFamily="2" charset="0"/>
              </a:rPr>
              <a:t>17/11/2019</a:t>
            </a:r>
            <a:endParaRPr lang="en-US" sz="1200"/>
          </a:p>
        </p:txBody>
      </p:sp>
      <p:pic>
        <p:nvPicPr>
          <p:cNvPr id="66" name="Picture 65" descr="A group of people posing for a photo&#10;&#10;Description automatically generated">
            <a:extLst>
              <a:ext uri="{FF2B5EF4-FFF2-40B4-BE49-F238E27FC236}">
                <a16:creationId xmlns:a16="http://schemas.microsoft.com/office/drawing/2014/main" id="{2E36157C-59E4-4B01-A7EE-9113A20A0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1323" y="5844399"/>
            <a:ext cx="2187933" cy="1338501"/>
          </a:xfrm>
          <a:prstGeom prst="rect">
            <a:avLst/>
          </a:prstGeom>
        </p:spPr>
      </p:pic>
      <p:sp>
        <p:nvSpPr>
          <p:cNvPr id="67" name="TextBox 66">
            <a:extLst>
              <a:ext uri="{FF2B5EF4-FFF2-40B4-BE49-F238E27FC236}">
                <a16:creationId xmlns:a16="http://schemas.microsoft.com/office/drawing/2014/main" id="{002836E4-D9FD-4D28-B63D-408F7A3ECA3D}"/>
              </a:ext>
            </a:extLst>
          </p:cNvPr>
          <p:cNvSpPr txBox="1"/>
          <p:nvPr/>
        </p:nvSpPr>
        <p:spPr>
          <a:xfrm>
            <a:off x="6334557" y="7235138"/>
            <a:ext cx="2621464" cy="584775"/>
          </a:xfrm>
          <a:prstGeom prst="rect">
            <a:avLst/>
          </a:prstGeom>
          <a:noFill/>
        </p:spPr>
        <p:txBody>
          <a:bodyPr wrap="square" rtlCol="0">
            <a:spAutoFit/>
          </a:bodyPr>
          <a:lstStyle/>
          <a:p>
            <a:r>
              <a:rPr lang="en-US" sz="1600">
                <a:latin typeface="Montserrat Medium" panose="00000600000000000000" pitchFamily="2" charset="0"/>
              </a:rPr>
              <a:t>Ngày hội ẩm thực chào mừng 20/11</a:t>
            </a:r>
          </a:p>
        </p:txBody>
      </p:sp>
      <p:sp>
        <p:nvSpPr>
          <p:cNvPr id="68" name="TextBox 67">
            <a:extLst>
              <a:ext uri="{FF2B5EF4-FFF2-40B4-BE49-F238E27FC236}">
                <a16:creationId xmlns:a16="http://schemas.microsoft.com/office/drawing/2014/main" id="{36DC2302-CDDC-441B-9AE4-9CCB9F5EEF81}"/>
              </a:ext>
            </a:extLst>
          </p:cNvPr>
          <p:cNvSpPr txBox="1"/>
          <p:nvPr/>
        </p:nvSpPr>
        <p:spPr>
          <a:xfrm>
            <a:off x="6334557" y="7832689"/>
            <a:ext cx="1005403" cy="276999"/>
          </a:xfrm>
          <a:prstGeom prst="rect">
            <a:avLst/>
          </a:prstGeom>
          <a:noFill/>
        </p:spPr>
        <p:txBody>
          <a:bodyPr wrap="none" rtlCol="0">
            <a:spAutoFit/>
          </a:bodyPr>
          <a:lstStyle/>
          <a:p>
            <a:r>
              <a:rPr lang="en-US" sz="1200" b="0" i="0">
                <a:solidFill>
                  <a:srgbClr val="888888"/>
                </a:solidFill>
                <a:effectLst/>
                <a:latin typeface="Roboto" panose="02000000000000000000" pitchFamily="2" charset="0"/>
              </a:rPr>
              <a:t>17/11/2019</a:t>
            </a:r>
            <a:endParaRPr lang="en-US" sz="1200"/>
          </a:p>
        </p:txBody>
      </p:sp>
      <p:pic>
        <p:nvPicPr>
          <p:cNvPr id="69" name="Picture 68" descr="A group of people posing for a photo&#10;&#10;Description automatically generated">
            <a:extLst>
              <a:ext uri="{FF2B5EF4-FFF2-40B4-BE49-F238E27FC236}">
                <a16:creationId xmlns:a16="http://schemas.microsoft.com/office/drawing/2014/main" id="{B4ADC936-DC65-4EF0-B379-4BC8C91EE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731" y="8673346"/>
            <a:ext cx="2187933" cy="1338501"/>
          </a:xfrm>
          <a:prstGeom prst="rect">
            <a:avLst/>
          </a:prstGeom>
        </p:spPr>
      </p:pic>
      <p:sp>
        <p:nvSpPr>
          <p:cNvPr id="70" name="TextBox 69">
            <a:extLst>
              <a:ext uri="{FF2B5EF4-FFF2-40B4-BE49-F238E27FC236}">
                <a16:creationId xmlns:a16="http://schemas.microsoft.com/office/drawing/2014/main" id="{C7174662-BDC3-4BB5-8073-52AFB523A8BD}"/>
              </a:ext>
            </a:extLst>
          </p:cNvPr>
          <p:cNvSpPr txBox="1"/>
          <p:nvPr/>
        </p:nvSpPr>
        <p:spPr>
          <a:xfrm>
            <a:off x="460965" y="10064085"/>
            <a:ext cx="2621464" cy="584775"/>
          </a:xfrm>
          <a:prstGeom prst="rect">
            <a:avLst/>
          </a:prstGeom>
          <a:noFill/>
        </p:spPr>
        <p:txBody>
          <a:bodyPr wrap="square" rtlCol="0">
            <a:spAutoFit/>
          </a:bodyPr>
          <a:lstStyle/>
          <a:p>
            <a:r>
              <a:rPr lang="en-US" sz="1600">
                <a:latin typeface="Montserrat Medium" panose="00000600000000000000" pitchFamily="2" charset="0"/>
              </a:rPr>
              <a:t>Ngày hội ẩm thực chào mừng 20/11</a:t>
            </a:r>
          </a:p>
        </p:txBody>
      </p:sp>
      <p:sp>
        <p:nvSpPr>
          <p:cNvPr id="71" name="TextBox 70">
            <a:extLst>
              <a:ext uri="{FF2B5EF4-FFF2-40B4-BE49-F238E27FC236}">
                <a16:creationId xmlns:a16="http://schemas.microsoft.com/office/drawing/2014/main" id="{A6786489-1A93-458F-976A-FC29978BC906}"/>
              </a:ext>
            </a:extLst>
          </p:cNvPr>
          <p:cNvSpPr txBox="1"/>
          <p:nvPr/>
        </p:nvSpPr>
        <p:spPr>
          <a:xfrm>
            <a:off x="460965" y="10661636"/>
            <a:ext cx="1005403" cy="276999"/>
          </a:xfrm>
          <a:prstGeom prst="rect">
            <a:avLst/>
          </a:prstGeom>
          <a:noFill/>
        </p:spPr>
        <p:txBody>
          <a:bodyPr wrap="none" rtlCol="0">
            <a:spAutoFit/>
          </a:bodyPr>
          <a:lstStyle/>
          <a:p>
            <a:r>
              <a:rPr lang="en-US" sz="1200" b="0" i="0">
                <a:solidFill>
                  <a:srgbClr val="888888"/>
                </a:solidFill>
                <a:effectLst/>
                <a:latin typeface="Roboto" panose="02000000000000000000" pitchFamily="2" charset="0"/>
              </a:rPr>
              <a:t>17/11/2019</a:t>
            </a:r>
            <a:endParaRPr lang="en-US" sz="1200"/>
          </a:p>
        </p:txBody>
      </p:sp>
      <p:pic>
        <p:nvPicPr>
          <p:cNvPr id="72" name="Picture 71" descr="A group of people posing for a photo&#10;&#10;Description automatically generated">
            <a:extLst>
              <a:ext uri="{FF2B5EF4-FFF2-40B4-BE49-F238E27FC236}">
                <a16:creationId xmlns:a16="http://schemas.microsoft.com/office/drawing/2014/main" id="{4D19AF77-7869-4EBE-9017-93B98488F0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4527" y="8673346"/>
            <a:ext cx="2187933" cy="1338501"/>
          </a:xfrm>
          <a:prstGeom prst="rect">
            <a:avLst/>
          </a:prstGeom>
        </p:spPr>
      </p:pic>
      <p:sp>
        <p:nvSpPr>
          <p:cNvPr id="73" name="TextBox 72">
            <a:extLst>
              <a:ext uri="{FF2B5EF4-FFF2-40B4-BE49-F238E27FC236}">
                <a16:creationId xmlns:a16="http://schemas.microsoft.com/office/drawing/2014/main" id="{56EB3842-7F4D-4755-8BB7-FC730C34965F}"/>
              </a:ext>
            </a:extLst>
          </p:cNvPr>
          <p:cNvSpPr txBox="1"/>
          <p:nvPr/>
        </p:nvSpPr>
        <p:spPr>
          <a:xfrm>
            <a:off x="3397761" y="10064085"/>
            <a:ext cx="2621464" cy="584775"/>
          </a:xfrm>
          <a:prstGeom prst="rect">
            <a:avLst/>
          </a:prstGeom>
          <a:noFill/>
        </p:spPr>
        <p:txBody>
          <a:bodyPr wrap="square" rtlCol="0">
            <a:spAutoFit/>
          </a:bodyPr>
          <a:lstStyle/>
          <a:p>
            <a:r>
              <a:rPr lang="en-US" sz="1600">
                <a:latin typeface="Montserrat Medium" panose="00000600000000000000" pitchFamily="2" charset="0"/>
              </a:rPr>
              <a:t>Ngày hội ẩm thực chào mừng 20/11</a:t>
            </a:r>
          </a:p>
        </p:txBody>
      </p:sp>
      <p:sp>
        <p:nvSpPr>
          <p:cNvPr id="74" name="TextBox 73">
            <a:extLst>
              <a:ext uri="{FF2B5EF4-FFF2-40B4-BE49-F238E27FC236}">
                <a16:creationId xmlns:a16="http://schemas.microsoft.com/office/drawing/2014/main" id="{E045462F-9E4B-4742-9A02-D3D888D506A5}"/>
              </a:ext>
            </a:extLst>
          </p:cNvPr>
          <p:cNvSpPr txBox="1"/>
          <p:nvPr/>
        </p:nvSpPr>
        <p:spPr>
          <a:xfrm>
            <a:off x="3397761" y="10661636"/>
            <a:ext cx="1005403" cy="276999"/>
          </a:xfrm>
          <a:prstGeom prst="rect">
            <a:avLst/>
          </a:prstGeom>
          <a:noFill/>
        </p:spPr>
        <p:txBody>
          <a:bodyPr wrap="none" rtlCol="0">
            <a:spAutoFit/>
          </a:bodyPr>
          <a:lstStyle/>
          <a:p>
            <a:r>
              <a:rPr lang="en-US" sz="1200" b="0" i="0">
                <a:solidFill>
                  <a:srgbClr val="888888"/>
                </a:solidFill>
                <a:effectLst/>
                <a:latin typeface="Roboto" panose="02000000000000000000" pitchFamily="2" charset="0"/>
              </a:rPr>
              <a:t>17/11/2019</a:t>
            </a:r>
            <a:endParaRPr lang="en-US" sz="1200"/>
          </a:p>
        </p:txBody>
      </p:sp>
      <p:pic>
        <p:nvPicPr>
          <p:cNvPr id="75" name="Picture 74" descr="A group of people posing for a photo&#10;&#10;Description automatically generated">
            <a:extLst>
              <a:ext uri="{FF2B5EF4-FFF2-40B4-BE49-F238E27FC236}">
                <a16:creationId xmlns:a16="http://schemas.microsoft.com/office/drawing/2014/main" id="{A4E10EC9-A985-4D45-B4A5-535A09D05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1323" y="8673346"/>
            <a:ext cx="2187933" cy="1338501"/>
          </a:xfrm>
          <a:prstGeom prst="rect">
            <a:avLst/>
          </a:prstGeom>
        </p:spPr>
      </p:pic>
      <p:sp>
        <p:nvSpPr>
          <p:cNvPr id="76" name="TextBox 75">
            <a:extLst>
              <a:ext uri="{FF2B5EF4-FFF2-40B4-BE49-F238E27FC236}">
                <a16:creationId xmlns:a16="http://schemas.microsoft.com/office/drawing/2014/main" id="{FB9AA603-3187-4C73-9ABC-B04933089998}"/>
              </a:ext>
            </a:extLst>
          </p:cNvPr>
          <p:cNvSpPr txBox="1"/>
          <p:nvPr/>
        </p:nvSpPr>
        <p:spPr>
          <a:xfrm>
            <a:off x="6334557" y="10064085"/>
            <a:ext cx="2621464" cy="584775"/>
          </a:xfrm>
          <a:prstGeom prst="rect">
            <a:avLst/>
          </a:prstGeom>
          <a:noFill/>
        </p:spPr>
        <p:txBody>
          <a:bodyPr wrap="square" rtlCol="0">
            <a:spAutoFit/>
          </a:bodyPr>
          <a:lstStyle/>
          <a:p>
            <a:r>
              <a:rPr lang="en-US" sz="1600">
                <a:latin typeface="Montserrat Medium" panose="00000600000000000000" pitchFamily="2" charset="0"/>
              </a:rPr>
              <a:t>Ngày hội ẩm thực chào mừng 20/11</a:t>
            </a:r>
          </a:p>
        </p:txBody>
      </p:sp>
      <p:sp>
        <p:nvSpPr>
          <p:cNvPr id="77" name="TextBox 76">
            <a:extLst>
              <a:ext uri="{FF2B5EF4-FFF2-40B4-BE49-F238E27FC236}">
                <a16:creationId xmlns:a16="http://schemas.microsoft.com/office/drawing/2014/main" id="{A1156335-A4FD-4C5E-8A16-BCC0C60ED175}"/>
              </a:ext>
            </a:extLst>
          </p:cNvPr>
          <p:cNvSpPr txBox="1"/>
          <p:nvPr/>
        </p:nvSpPr>
        <p:spPr>
          <a:xfrm>
            <a:off x="6334557" y="10661636"/>
            <a:ext cx="1005403" cy="276999"/>
          </a:xfrm>
          <a:prstGeom prst="rect">
            <a:avLst/>
          </a:prstGeom>
          <a:noFill/>
        </p:spPr>
        <p:txBody>
          <a:bodyPr wrap="none" rtlCol="0">
            <a:spAutoFit/>
          </a:bodyPr>
          <a:lstStyle/>
          <a:p>
            <a:r>
              <a:rPr lang="en-US" sz="1200" b="0" i="0">
                <a:solidFill>
                  <a:srgbClr val="888888"/>
                </a:solidFill>
                <a:effectLst/>
                <a:latin typeface="Roboto" panose="02000000000000000000" pitchFamily="2" charset="0"/>
              </a:rPr>
              <a:t>17/11/2019</a:t>
            </a:r>
            <a:endParaRPr lang="en-US" sz="1200"/>
          </a:p>
        </p:txBody>
      </p:sp>
      <p:pic>
        <p:nvPicPr>
          <p:cNvPr id="78" name="Picture 77" descr="A group of people posing for a photo&#10;&#10;Description automatically generated">
            <a:extLst>
              <a:ext uri="{FF2B5EF4-FFF2-40B4-BE49-F238E27FC236}">
                <a16:creationId xmlns:a16="http://schemas.microsoft.com/office/drawing/2014/main" id="{A3A0C77B-02C6-4381-B67E-D7096F7B97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731" y="11502293"/>
            <a:ext cx="2187933" cy="1338501"/>
          </a:xfrm>
          <a:prstGeom prst="rect">
            <a:avLst/>
          </a:prstGeom>
        </p:spPr>
      </p:pic>
      <p:sp>
        <p:nvSpPr>
          <p:cNvPr id="79" name="TextBox 78">
            <a:extLst>
              <a:ext uri="{FF2B5EF4-FFF2-40B4-BE49-F238E27FC236}">
                <a16:creationId xmlns:a16="http://schemas.microsoft.com/office/drawing/2014/main" id="{D3C96D4B-75B3-4E7D-8B99-B77C07377064}"/>
              </a:ext>
            </a:extLst>
          </p:cNvPr>
          <p:cNvSpPr txBox="1"/>
          <p:nvPr/>
        </p:nvSpPr>
        <p:spPr>
          <a:xfrm>
            <a:off x="460965" y="12893032"/>
            <a:ext cx="2621464" cy="584775"/>
          </a:xfrm>
          <a:prstGeom prst="rect">
            <a:avLst/>
          </a:prstGeom>
          <a:noFill/>
        </p:spPr>
        <p:txBody>
          <a:bodyPr wrap="square" rtlCol="0">
            <a:spAutoFit/>
          </a:bodyPr>
          <a:lstStyle/>
          <a:p>
            <a:r>
              <a:rPr lang="en-US" sz="1600">
                <a:latin typeface="Montserrat Medium" panose="00000600000000000000" pitchFamily="2" charset="0"/>
              </a:rPr>
              <a:t>Ngày hội ẩm thực chào mừng 20/11</a:t>
            </a:r>
          </a:p>
        </p:txBody>
      </p:sp>
      <p:sp>
        <p:nvSpPr>
          <p:cNvPr id="80" name="TextBox 79">
            <a:extLst>
              <a:ext uri="{FF2B5EF4-FFF2-40B4-BE49-F238E27FC236}">
                <a16:creationId xmlns:a16="http://schemas.microsoft.com/office/drawing/2014/main" id="{63A0373C-BEB1-401B-8510-A8543995EF46}"/>
              </a:ext>
            </a:extLst>
          </p:cNvPr>
          <p:cNvSpPr txBox="1"/>
          <p:nvPr/>
        </p:nvSpPr>
        <p:spPr>
          <a:xfrm>
            <a:off x="460965" y="13490583"/>
            <a:ext cx="1005403" cy="276999"/>
          </a:xfrm>
          <a:prstGeom prst="rect">
            <a:avLst/>
          </a:prstGeom>
          <a:noFill/>
        </p:spPr>
        <p:txBody>
          <a:bodyPr wrap="none" rtlCol="0">
            <a:spAutoFit/>
          </a:bodyPr>
          <a:lstStyle/>
          <a:p>
            <a:r>
              <a:rPr lang="en-US" sz="1200" b="0" i="0">
                <a:solidFill>
                  <a:srgbClr val="888888"/>
                </a:solidFill>
                <a:effectLst/>
                <a:latin typeface="Roboto" panose="02000000000000000000" pitchFamily="2" charset="0"/>
              </a:rPr>
              <a:t>17/11/2019</a:t>
            </a:r>
            <a:endParaRPr lang="en-US" sz="1200"/>
          </a:p>
        </p:txBody>
      </p:sp>
      <p:pic>
        <p:nvPicPr>
          <p:cNvPr id="81" name="Picture 80" descr="A group of people posing for a photo&#10;&#10;Description automatically generated">
            <a:extLst>
              <a:ext uri="{FF2B5EF4-FFF2-40B4-BE49-F238E27FC236}">
                <a16:creationId xmlns:a16="http://schemas.microsoft.com/office/drawing/2014/main" id="{3ED6176A-6D35-47EE-96AB-C2A47DBCE8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4527" y="11502293"/>
            <a:ext cx="2187933" cy="1338501"/>
          </a:xfrm>
          <a:prstGeom prst="rect">
            <a:avLst/>
          </a:prstGeom>
        </p:spPr>
      </p:pic>
      <p:sp>
        <p:nvSpPr>
          <p:cNvPr id="82" name="TextBox 81">
            <a:extLst>
              <a:ext uri="{FF2B5EF4-FFF2-40B4-BE49-F238E27FC236}">
                <a16:creationId xmlns:a16="http://schemas.microsoft.com/office/drawing/2014/main" id="{4F7E29ED-CD29-407D-BF6F-9162C81D9F08}"/>
              </a:ext>
            </a:extLst>
          </p:cNvPr>
          <p:cNvSpPr txBox="1"/>
          <p:nvPr/>
        </p:nvSpPr>
        <p:spPr>
          <a:xfrm>
            <a:off x="3397761" y="12893032"/>
            <a:ext cx="2621464" cy="584775"/>
          </a:xfrm>
          <a:prstGeom prst="rect">
            <a:avLst/>
          </a:prstGeom>
          <a:noFill/>
        </p:spPr>
        <p:txBody>
          <a:bodyPr wrap="square" rtlCol="0">
            <a:spAutoFit/>
          </a:bodyPr>
          <a:lstStyle/>
          <a:p>
            <a:r>
              <a:rPr lang="en-US" sz="1600">
                <a:latin typeface="Montserrat Medium" panose="00000600000000000000" pitchFamily="2" charset="0"/>
              </a:rPr>
              <a:t>Ngày hội ẩm thực chào mừng 20/11</a:t>
            </a:r>
          </a:p>
        </p:txBody>
      </p:sp>
      <p:sp>
        <p:nvSpPr>
          <p:cNvPr id="83" name="TextBox 82">
            <a:extLst>
              <a:ext uri="{FF2B5EF4-FFF2-40B4-BE49-F238E27FC236}">
                <a16:creationId xmlns:a16="http://schemas.microsoft.com/office/drawing/2014/main" id="{A65B8AF7-0655-40AC-A73D-78F3D292076E}"/>
              </a:ext>
            </a:extLst>
          </p:cNvPr>
          <p:cNvSpPr txBox="1"/>
          <p:nvPr/>
        </p:nvSpPr>
        <p:spPr>
          <a:xfrm>
            <a:off x="3397761" y="13490583"/>
            <a:ext cx="1005403" cy="276999"/>
          </a:xfrm>
          <a:prstGeom prst="rect">
            <a:avLst/>
          </a:prstGeom>
          <a:noFill/>
        </p:spPr>
        <p:txBody>
          <a:bodyPr wrap="none" rtlCol="0">
            <a:spAutoFit/>
          </a:bodyPr>
          <a:lstStyle/>
          <a:p>
            <a:r>
              <a:rPr lang="en-US" sz="1200" b="0" i="0">
                <a:solidFill>
                  <a:srgbClr val="888888"/>
                </a:solidFill>
                <a:effectLst/>
                <a:latin typeface="Roboto" panose="02000000000000000000" pitchFamily="2" charset="0"/>
              </a:rPr>
              <a:t>17/11/2019</a:t>
            </a:r>
            <a:endParaRPr lang="en-US" sz="1200"/>
          </a:p>
        </p:txBody>
      </p:sp>
      <p:pic>
        <p:nvPicPr>
          <p:cNvPr id="84" name="Picture 83" descr="A group of people posing for a photo&#10;&#10;Description automatically generated">
            <a:extLst>
              <a:ext uri="{FF2B5EF4-FFF2-40B4-BE49-F238E27FC236}">
                <a16:creationId xmlns:a16="http://schemas.microsoft.com/office/drawing/2014/main" id="{6D6B2D13-6320-405F-A70F-41E2586277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1323" y="11502293"/>
            <a:ext cx="2187933" cy="1338501"/>
          </a:xfrm>
          <a:prstGeom prst="rect">
            <a:avLst/>
          </a:prstGeom>
        </p:spPr>
      </p:pic>
      <p:sp>
        <p:nvSpPr>
          <p:cNvPr id="85" name="TextBox 84">
            <a:extLst>
              <a:ext uri="{FF2B5EF4-FFF2-40B4-BE49-F238E27FC236}">
                <a16:creationId xmlns:a16="http://schemas.microsoft.com/office/drawing/2014/main" id="{D23AF324-D996-4C09-B28B-DDA3FA9D1733}"/>
              </a:ext>
            </a:extLst>
          </p:cNvPr>
          <p:cNvSpPr txBox="1"/>
          <p:nvPr/>
        </p:nvSpPr>
        <p:spPr>
          <a:xfrm>
            <a:off x="6334557" y="12893032"/>
            <a:ext cx="2621464" cy="584775"/>
          </a:xfrm>
          <a:prstGeom prst="rect">
            <a:avLst/>
          </a:prstGeom>
          <a:noFill/>
        </p:spPr>
        <p:txBody>
          <a:bodyPr wrap="square" rtlCol="0">
            <a:spAutoFit/>
          </a:bodyPr>
          <a:lstStyle/>
          <a:p>
            <a:r>
              <a:rPr lang="en-US" sz="1600">
                <a:latin typeface="Montserrat Medium" panose="00000600000000000000" pitchFamily="2" charset="0"/>
              </a:rPr>
              <a:t>Ngày hội ẩm thực chào mừng 20/11</a:t>
            </a:r>
          </a:p>
        </p:txBody>
      </p:sp>
      <p:sp>
        <p:nvSpPr>
          <p:cNvPr id="86" name="TextBox 85">
            <a:extLst>
              <a:ext uri="{FF2B5EF4-FFF2-40B4-BE49-F238E27FC236}">
                <a16:creationId xmlns:a16="http://schemas.microsoft.com/office/drawing/2014/main" id="{B613E43C-077B-4C4B-B852-C80A1F3FE9D5}"/>
              </a:ext>
            </a:extLst>
          </p:cNvPr>
          <p:cNvSpPr txBox="1"/>
          <p:nvPr/>
        </p:nvSpPr>
        <p:spPr>
          <a:xfrm>
            <a:off x="6334557" y="13490583"/>
            <a:ext cx="1005403" cy="276999"/>
          </a:xfrm>
          <a:prstGeom prst="rect">
            <a:avLst/>
          </a:prstGeom>
          <a:noFill/>
        </p:spPr>
        <p:txBody>
          <a:bodyPr wrap="none" rtlCol="0">
            <a:spAutoFit/>
          </a:bodyPr>
          <a:lstStyle/>
          <a:p>
            <a:r>
              <a:rPr lang="en-US" sz="1200" b="0" i="0">
                <a:solidFill>
                  <a:srgbClr val="888888"/>
                </a:solidFill>
                <a:effectLst/>
                <a:latin typeface="Roboto" panose="02000000000000000000" pitchFamily="2" charset="0"/>
              </a:rPr>
              <a:t>17/11/2019</a:t>
            </a:r>
            <a:endParaRPr lang="en-US" sz="1200"/>
          </a:p>
        </p:txBody>
      </p:sp>
    </p:spTree>
    <p:extLst>
      <p:ext uri="{BB962C8B-B14F-4D97-AF65-F5344CB8AC3E}">
        <p14:creationId xmlns:p14="http://schemas.microsoft.com/office/powerpoint/2010/main" val="153324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3D8232-5EC1-4B7A-8E08-DF0E7E0BF6F1}"/>
              </a:ext>
            </a:extLst>
          </p:cNvPr>
          <p:cNvSpPr/>
          <p:nvPr/>
        </p:nvSpPr>
        <p:spPr>
          <a:xfrm>
            <a:off x="-13134" y="-1826"/>
            <a:ext cx="4084320" cy="1412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tx1"/>
                </a:solidFill>
                <a:latin typeface="Times New Roman" panose="02020603050405020304" pitchFamily="18" charset="0"/>
                <a:cs typeface="Times New Roman" panose="02020603050405020304" pitchFamily="18" charset="0"/>
              </a:rPr>
              <a:t>LOGO</a:t>
            </a:r>
          </a:p>
        </p:txBody>
      </p:sp>
      <p:sp>
        <p:nvSpPr>
          <p:cNvPr id="5" name="Rectangle 4">
            <a:extLst>
              <a:ext uri="{FF2B5EF4-FFF2-40B4-BE49-F238E27FC236}">
                <a16:creationId xmlns:a16="http://schemas.microsoft.com/office/drawing/2014/main" id="{8BB06FEA-7F16-4785-B846-9085F41F986C}"/>
              </a:ext>
            </a:extLst>
          </p:cNvPr>
          <p:cNvSpPr/>
          <p:nvPr/>
        </p:nvSpPr>
        <p:spPr>
          <a:xfrm>
            <a:off x="4071186" y="-1826"/>
            <a:ext cx="5530014" cy="141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BANNER</a:t>
            </a:r>
          </a:p>
        </p:txBody>
      </p:sp>
      <p:grpSp>
        <p:nvGrpSpPr>
          <p:cNvPr id="6" name="Group 5">
            <a:extLst>
              <a:ext uri="{FF2B5EF4-FFF2-40B4-BE49-F238E27FC236}">
                <a16:creationId xmlns:a16="http://schemas.microsoft.com/office/drawing/2014/main" id="{FB8CB486-B5F3-491C-A578-DD7E4A25B125}"/>
              </a:ext>
            </a:extLst>
          </p:cNvPr>
          <p:cNvGrpSpPr/>
          <p:nvPr/>
        </p:nvGrpSpPr>
        <p:grpSpPr>
          <a:xfrm>
            <a:off x="0" y="1408084"/>
            <a:ext cx="9601200" cy="640080"/>
            <a:chOff x="0" y="5434183"/>
            <a:chExt cx="9601200" cy="640080"/>
          </a:xfrm>
        </p:grpSpPr>
        <p:sp>
          <p:nvSpPr>
            <p:cNvPr id="7" name="Rectangle 6">
              <a:extLst>
                <a:ext uri="{FF2B5EF4-FFF2-40B4-BE49-F238E27FC236}">
                  <a16:creationId xmlns:a16="http://schemas.microsoft.com/office/drawing/2014/main" id="{F4C73056-A3BA-4159-8974-CE057BAF1785}"/>
                </a:ext>
              </a:extLst>
            </p:cNvPr>
            <p:cNvSpPr/>
            <p:nvPr/>
          </p:nvSpPr>
          <p:spPr>
            <a:xfrm>
              <a:off x="0" y="5434183"/>
              <a:ext cx="9601200" cy="6400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5240EC3-60B2-4E15-8D17-2EB571B178D1}"/>
                </a:ext>
              </a:extLst>
            </p:cNvPr>
            <p:cNvSpPr txBox="1"/>
            <p:nvPr/>
          </p:nvSpPr>
          <p:spPr>
            <a:xfrm>
              <a:off x="193040" y="5570974"/>
              <a:ext cx="1428596" cy="369332"/>
            </a:xfrm>
            <a:prstGeom prst="rect">
              <a:avLst/>
            </a:prstGeom>
            <a:noFill/>
          </p:spPr>
          <p:txBody>
            <a:bodyPr wrap="none" rtlCol="0">
              <a:spAutoFit/>
            </a:bodyPr>
            <a:lstStyle/>
            <a:p>
              <a:r>
                <a:rPr lang="en-US">
                  <a:latin typeface="Montserrat ExtraBold" panose="00000900000000000000" pitchFamily="2" charset="0"/>
                </a:rPr>
                <a:t>Trang </a:t>
              </a:r>
              <a:r>
                <a:rPr lang="en-US" err="1">
                  <a:latin typeface="Montserrat ExtraBold" panose="00000900000000000000" pitchFamily="2" charset="0"/>
                </a:rPr>
                <a:t>chủ</a:t>
              </a:r>
              <a:endParaRPr lang="en-US">
                <a:latin typeface="Montserrat ExtraBold" panose="00000900000000000000" pitchFamily="2" charset="0"/>
              </a:endParaRPr>
            </a:p>
          </p:txBody>
        </p:sp>
        <p:sp>
          <p:nvSpPr>
            <p:cNvPr id="9" name="TextBox 8">
              <a:extLst>
                <a:ext uri="{FF2B5EF4-FFF2-40B4-BE49-F238E27FC236}">
                  <a16:creationId xmlns:a16="http://schemas.microsoft.com/office/drawing/2014/main" id="{98703CA7-5D17-4EDD-B4FE-1850A1459DEE}"/>
                </a:ext>
              </a:extLst>
            </p:cNvPr>
            <p:cNvSpPr txBox="1"/>
            <p:nvPr/>
          </p:nvSpPr>
          <p:spPr>
            <a:xfrm>
              <a:off x="1814676" y="5573851"/>
              <a:ext cx="1370888" cy="369332"/>
            </a:xfrm>
            <a:prstGeom prst="rect">
              <a:avLst/>
            </a:prstGeom>
            <a:noFill/>
          </p:spPr>
          <p:txBody>
            <a:bodyPr wrap="none" rtlCol="0">
              <a:spAutoFit/>
            </a:bodyPr>
            <a:lstStyle/>
            <a:p>
              <a:r>
                <a:rPr lang="en-US" err="1">
                  <a:latin typeface="Montserrat ExtraBold" panose="00000900000000000000" pitchFamily="2" charset="0"/>
                </a:rPr>
                <a:t>Giới</a:t>
              </a:r>
              <a:r>
                <a:rPr lang="en-US">
                  <a:latin typeface="Montserrat ExtraBold" panose="00000900000000000000" pitchFamily="2" charset="0"/>
                </a:rPr>
                <a:t> </a:t>
              </a:r>
              <a:r>
                <a:rPr lang="en-US" err="1">
                  <a:latin typeface="Montserrat ExtraBold" panose="00000900000000000000" pitchFamily="2" charset="0"/>
                </a:rPr>
                <a:t>thiệu</a:t>
              </a:r>
              <a:endParaRPr lang="en-US">
                <a:latin typeface="Montserrat ExtraBold" panose="00000900000000000000" pitchFamily="2" charset="0"/>
              </a:endParaRPr>
            </a:p>
          </p:txBody>
        </p:sp>
        <p:sp>
          <p:nvSpPr>
            <p:cNvPr id="10" name="TextBox 9">
              <a:extLst>
                <a:ext uri="{FF2B5EF4-FFF2-40B4-BE49-F238E27FC236}">
                  <a16:creationId xmlns:a16="http://schemas.microsoft.com/office/drawing/2014/main" id="{BAA58AEF-16CC-42E2-8A89-62A3831C6613}"/>
                </a:ext>
              </a:extLst>
            </p:cNvPr>
            <p:cNvSpPr txBox="1"/>
            <p:nvPr/>
          </p:nvSpPr>
          <p:spPr>
            <a:xfrm>
              <a:off x="3378604" y="5571450"/>
              <a:ext cx="1035861" cy="369332"/>
            </a:xfrm>
            <a:prstGeom prst="rect">
              <a:avLst/>
            </a:prstGeom>
            <a:noFill/>
          </p:spPr>
          <p:txBody>
            <a:bodyPr wrap="none" rtlCol="0">
              <a:spAutoFit/>
            </a:bodyPr>
            <a:lstStyle/>
            <a:p>
              <a:r>
                <a:rPr lang="en-US">
                  <a:latin typeface="Montserrat ExtraBold" panose="00000900000000000000" pitchFamily="2" charset="0"/>
                </a:rPr>
                <a:t>Tin tức</a:t>
              </a:r>
            </a:p>
          </p:txBody>
        </p:sp>
        <p:sp>
          <p:nvSpPr>
            <p:cNvPr id="11" name="TextBox 10">
              <a:extLst>
                <a:ext uri="{FF2B5EF4-FFF2-40B4-BE49-F238E27FC236}">
                  <a16:creationId xmlns:a16="http://schemas.microsoft.com/office/drawing/2014/main" id="{1DC9BAF9-127E-417E-BF18-3D6A83FCA037}"/>
                </a:ext>
              </a:extLst>
            </p:cNvPr>
            <p:cNvSpPr txBox="1"/>
            <p:nvPr/>
          </p:nvSpPr>
          <p:spPr>
            <a:xfrm>
              <a:off x="4563018" y="5569557"/>
              <a:ext cx="1239442" cy="369332"/>
            </a:xfrm>
            <a:prstGeom prst="rect">
              <a:avLst/>
            </a:prstGeom>
            <a:noFill/>
          </p:spPr>
          <p:txBody>
            <a:bodyPr wrap="none" rtlCol="0">
              <a:spAutoFit/>
            </a:bodyPr>
            <a:lstStyle/>
            <a:p>
              <a:r>
                <a:rPr lang="en-US">
                  <a:latin typeface="Montserrat ExtraBold" panose="00000900000000000000" pitchFamily="2" charset="0"/>
                </a:rPr>
                <a:t>Môn học</a:t>
              </a:r>
            </a:p>
          </p:txBody>
        </p:sp>
        <p:sp>
          <p:nvSpPr>
            <p:cNvPr id="12" name="TextBox 11">
              <a:extLst>
                <a:ext uri="{FF2B5EF4-FFF2-40B4-BE49-F238E27FC236}">
                  <a16:creationId xmlns:a16="http://schemas.microsoft.com/office/drawing/2014/main" id="{D5232AF5-DD08-4CC0-8F55-FF1C84399179}"/>
                </a:ext>
              </a:extLst>
            </p:cNvPr>
            <p:cNvSpPr txBox="1"/>
            <p:nvPr/>
          </p:nvSpPr>
          <p:spPr>
            <a:xfrm>
              <a:off x="5791919" y="5573851"/>
              <a:ext cx="1273105" cy="369332"/>
            </a:xfrm>
            <a:prstGeom prst="rect">
              <a:avLst/>
            </a:prstGeom>
            <a:noFill/>
          </p:spPr>
          <p:txBody>
            <a:bodyPr wrap="none" rtlCol="0">
              <a:spAutoFit/>
            </a:bodyPr>
            <a:lstStyle/>
            <a:p>
              <a:r>
                <a:rPr lang="en-US" err="1">
                  <a:latin typeface="Montserrat ExtraBold" panose="00000900000000000000" pitchFamily="2" charset="0"/>
                </a:rPr>
                <a:t>Phản</a:t>
              </a:r>
              <a:r>
                <a:rPr lang="en-US">
                  <a:latin typeface="Montserrat ExtraBold" panose="00000900000000000000" pitchFamily="2" charset="0"/>
                </a:rPr>
                <a:t> </a:t>
              </a:r>
              <a:r>
                <a:rPr lang="en-US" err="1">
                  <a:latin typeface="Montserrat ExtraBold" panose="00000900000000000000" pitchFamily="2" charset="0"/>
                </a:rPr>
                <a:t>hồi</a:t>
              </a:r>
              <a:endParaRPr lang="en-US">
                <a:latin typeface="Montserrat ExtraBold" panose="00000900000000000000" pitchFamily="2" charset="0"/>
              </a:endParaRPr>
            </a:p>
          </p:txBody>
        </p:sp>
        <p:sp>
          <p:nvSpPr>
            <p:cNvPr id="13" name="Rectangle: Rounded Corners 12">
              <a:extLst>
                <a:ext uri="{FF2B5EF4-FFF2-40B4-BE49-F238E27FC236}">
                  <a16:creationId xmlns:a16="http://schemas.microsoft.com/office/drawing/2014/main" id="{0F89EE11-A85B-4279-A959-14ADAE3E6CF5}"/>
                </a:ext>
              </a:extLst>
            </p:cNvPr>
            <p:cNvSpPr/>
            <p:nvPr/>
          </p:nvSpPr>
          <p:spPr>
            <a:xfrm>
              <a:off x="7198355" y="5516880"/>
              <a:ext cx="2288541" cy="477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DF21D6-8292-4B5F-887E-1E86E41B232A}"/>
                </a:ext>
              </a:extLst>
            </p:cNvPr>
            <p:cNvSpPr txBox="1"/>
            <p:nvPr/>
          </p:nvSpPr>
          <p:spPr>
            <a:xfrm>
              <a:off x="7240713" y="5570974"/>
              <a:ext cx="1329210" cy="369332"/>
            </a:xfrm>
            <a:prstGeom prst="rect">
              <a:avLst/>
            </a:prstGeom>
            <a:noFill/>
          </p:spPr>
          <p:txBody>
            <a:bodyPr wrap="none" rtlCol="0">
              <a:spAutoFit/>
            </a:bodyPr>
            <a:lstStyle/>
            <a:p>
              <a:r>
                <a:rPr lang="en-US">
                  <a:latin typeface="Montserrat SemiBold" panose="00000700000000000000" pitchFamily="2" charset="0"/>
                </a:rPr>
                <a:t>Tìm kiếm</a:t>
              </a:r>
            </a:p>
          </p:txBody>
        </p:sp>
        <p:cxnSp>
          <p:nvCxnSpPr>
            <p:cNvPr id="15" name="Straight Connector 14">
              <a:extLst>
                <a:ext uri="{FF2B5EF4-FFF2-40B4-BE49-F238E27FC236}">
                  <a16:creationId xmlns:a16="http://schemas.microsoft.com/office/drawing/2014/main" id="{7C5B14DB-0B58-4B71-AB00-65EA031829C4}"/>
                </a:ext>
              </a:extLst>
            </p:cNvPr>
            <p:cNvCxnSpPr>
              <a:cxnSpLocks/>
            </p:cNvCxnSpPr>
            <p:nvPr/>
          </p:nvCxnSpPr>
          <p:spPr>
            <a:xfrm>
              <a:off x="7353311" y="5869186"/>
              <a:ext cx="1537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9AEF0B7B-DC47-4E2E-9F67-0E09771F8BB8}"/>
                </a:ext>
              </a:extLst>
            </p:cNvPr>
            <p:cNvSpPr/>
            <p:nvPr/>
          </p:nvSpPr>
          <p:spPr>
            <a:xfrm>
              <a:off x="9003436" y="5516880"/>
              <a:ext cx="483459" cy="47752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109B6328-65D4-4D91-A95C-3CBB3A11D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3910" y="5541415"/>
              <a:ext cx="452985" cy="452985"/>
            </a:xfrm>
            <a:prstGeom prst="rect">
              <a:avLst/>
            </a:prstGeom>
          </p:spPr>
        </p:pic>
        <p:cxnSp>
          <p:nvCxnSpPr>
            <p:cNvPr id="18" name="Straight Connector 17">
              <a:extLst>
                <a:ext uri="{FF2B5EF4-FFF2-40B4-BE49-F238E27FC236}">
                  <a16:creationId xmlns:a16="http://schemas.microsoft.com/office/drawing/2014/main" id="{1566DAD6-5C8B-4C2D-B9CA-A3C1E7F84961}"/>
                </a:ext>
              </a:extLst>
            </p:cNvPr>
            <p:cNvCxnSpPr>
              <a:cxnSpLocks/>
            </p:cNvCxnSpPr>
            <p:nvPr/>
          </p:nvCxnSpPr>
          <p:spPr>
            <a:xfrm>
              <a:off x="3436312" y="5936170"/>
              <a:ext cx="9597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67123ABD-4256-42FD-BE2F-2D6235BB9A47}"/>
              </a:ext>
            </a:extLst>
          </p:cNvPr>
          <p:cNvSpPr/>
          <p:nvPr/>
        </p:nvSpPr>
        <p:spPr>
          <a:xfrm>
            <a:off x="0" y="2048667"/>
            <a:ext cx="9601200" cy="33982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Hoạt động ngoại khóa</a:t>
            </a:r>
          </a:p>
        </p:txBody>
      </p:sp>
      <p:sp>
        <p:nvSpPr>
          <p:cNvPr id="22" name="Rectangle 21">
            <a:extLst>
              <a:ext uri="{FF2B5EF4-FFF2-40B4-BE49-F238E27FC236}">
                <a16:creationId xmlns:a16="http://schemas.microsoft.com/office/drawing/2014/main" id="{A57467DE-EFEE-4ED4-80B9-A87595976D8C}"/>
              </a:ext>
            </a:extLst>
          </p:cNvPr>
          <p:cNvSpPr/>
          <p:nvPr/>
        </p:nvSpPr>
        <p:spPr>
          <a:xfrm>
            <a:off x="293545" y="13808598"/>
            <a:ext cx="9000975" cy="15221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SemiBold" panose="00000700000000000000" pitchFamily="2" charset="0"/>
            </a:endParaRPr>
          </a:p>
        </p:txBody>
      </p:sp>
      <p:sp>
        <p:nvSpPr>
          <p:cNvPr id="23" name="TextBox 22">
            <a:extLst>
              <a:ext uri="{FF2B5EF4-FFF2-40B4-BE49-F238E27FC236}">
                <a16:creationId xmlns:a16="http://schemas.microsoft.com/office/drawing/2014/main" id="{1CD00843-CA6B-4DE9-9389-BCE2BAA85AA5}"/>
              </a:ext>
            </a:extLst>
          </p:cNvPr>
          <p:cNvSpPr txBox="1"/>
          <p:nvPr/>
        </p:nvSpPr>
        <p:spPr>
          <a:xfrm>
            <a:off x="1888711" y="14681002"/>
            <a:ext cx="7302053" cy="584775"/>
          </a:xfrm>
          <a:prstGeom prst="rect">
            <a:avLst/>
          </a:prstGeom>
          <a:noFill/>
        </p:spPr>
        <p:txBody>
          <a:bodyPr wrap="square" rtlCol="0">
            <a:spAutoFit/>
          </a:bodyPr>
          <a:lstStyle/>
          <a:p>
            <a:r>
              <a:rPr lang="vi-VN" sz="1600" b="0" i="0">
                <a:effectLst/>
                <a:latin typeface="Montserrat SemiBold" panose="00000700000000000000" pitchFamily="2" charset="0"/>
              </a:rPr>
              <a:t>SỐ 5 - ĐƯỜNG D2 - PHƯỜNG SƠN KỲ - QUẬN TÂN PHÚ - TP HỒ CHÍ MINH</a:t>
            </a:r>
            <a:endParaRPr lang="en-US" sz="1600">
              <a:latin typeface="Montserrat SemiBold" panose="00000700000000000000" pitchFamily="2" charset="0"/>
            </a:endParaRPr>
          </a:p>
        </p:txBody>
      </p:sp>
      <p:sp>
        <p:nvSpPr>
          <p:cNvPr id="24" name="TextBox 23">
            <a:extLst>
              <a:ext uri="{FF2B5EF4-FFF2-40B4-BE49-F238E27FC236}">
                <a16:creationId xmlns:a16="http://schemas.microsoft.com/office/drawing/2014/main" id="{DC09EABC-93F2-4B2A-B867-BD80FD8D8FCE}"/>
              </a:ext>
            </a:extLst>
          </p:cNvPr>
          <p:cNvSpPr txBox="1"/>
          <p:nvPr/>
        </p:nvSpPr>
        <p:spPr>
          <a:xfrm>
            <a:off x="1888711" y="14372256"/>
            <a:ext cx="3789820"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EMAIL: c3letrongtan@hcm.edu.vn</a:t>
            </a:r>
            <a:endParaRPr lang="en-US" sz="1600">
              <a:latin typeface="Montserrat SemiBold" panose="00000700000000000000" pitchFamily="2" charset="0"/>
            </a:endParaRPr>
          </a:p>
        </p:txBody>
      </p:sp>
      <p:sp>
        <p:nvSpPr>
          <p:cNvPr id="25" name="TextBox 24">
            <a:extLst>
              <a:ext uri="{FF2B5EF4-FFF2-40B4-BE49-F238E27FC236}">
                <a16:creationId xmlns:a16="http://schemas.microsoft.com/office/drawing/2014/main" id="{497F1C61-A742-49A5-A039-72C2E721D724}"/>
              </a:ext>
            </a:extLst>
          </p:cNvPr>
          <p:cNvSpPr txBox="1"/>
          <p:nvPr/>
        </p:nvSpPr>
        <p:spPr>
          <a:xfrm>
            <a:off x="1888711" y="14054546"/>
            <a:ext cx="2839239"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ĐIỆN THOẠI: 02822537511</a:t>
            </a:r>
            <a:endParaRPr lang="en-US" sz="1600">
              <a:latin typeface="Montserrat SemiBold" panose="00000700000000000000" pitchFamily="2" charset="0"/>
            </a:endParaRPr>
          </a:p>
        </p:txBody>
      </p:sp>
      <p:pic>
        <p:nvPicPr>
          <p:cNvPr id="26" name="Picture 25" descr="Logo, company name&#10;&#10;Description automatically generated">
            <a:extLst>
              <a:ext uri="{FF2B5EF4-FFF2-40B4-BE49-F238E27FC236}">
                <a16:creationId xmlns:a16="http://schemas.microsoft.com/office/drawing/2014/main" id="{2E416957-2FFF-4E6E-99B1-1F1E7E431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35" y="14057361"/>
            <a:ext cx="1088534" cy="1088534"/>
          </a:xfrm>
          <a:prstGeom prst="rect">
            <a:avLst/>
          </a:prstGeom>
        </p:spPr>
      </p:pic>
      <p:grpSp>
        <p:nvGrpSpPr>
          <p:cNvPr id="38" name="Group 37">
            <a:extLst>
              <a:ext uri="{FF2B5EF4-FFF2-40B4-BE49-F238E27FC236}">
                <a16:creationId xmlns:a16="http://schemas.microsoft.com/office/drawing/2014/main" id="{487261C5-1E84-45D4-A1A2-B26F45CF81BB}"/>
              </a:ext>
            </a:extLst>
          </p:cNvPr>
          <p:cNvGrpSpPr/>
          <p:nvPr/>
        </p:nvGrpSpPr>
        <p:grpSpPr>
          <a:xfrm>
            <a:off x="3436312" y="1921378"/>
            <a:ext cx="2630367" cy="1106302"/>
            <a:chOff x="-2110293" y="5707813"/>
            <a:chExt cx="2630367" cy="1192402"/>
          </a:xfrm>
        </p:grpSpPr>
        <p:grpSp>
          <p:nvGrpSpPr>
            <p:cNvPr id="35" name="Group 34">
              <a:extLst>
                <a:ext uri="{FF2B5EF4-FFF2-40B4-BE49-F238E27FC236}">
                  <a16:creationId xmlns:a16="http://schemas.microsoft.com/office/drawing/2014/main" id="{DE1F5364-DAFA-489B-84EE-C42B7A2F97FB}"/>
                </a:ext>
              </a:extLst>
            </p:cNvPr>
            <p:cNvGrpSpPr/>
            <p:nvPr/>
          </p:nvGrpSpPr>
          <p:grpSpPr>
            <a:xfrm>
              <a:off x="-2110293" y="5707813"/>
              <a:ext cx="2630367" cy="1192402"/>
              <a:chOff x="1895278" y="1910051"/>
              <a:chExt cx="1891862" cy="828433"/>
            </a:xfrm>
          </p:grpSpPr>
          <p:sp>
            <p:nvSpPr>
              <p:cNvPr id="30" name="Rectangle 29">
                <a:extLst>
                  <a:ext uri="{FF2B5EF4-FFF2-40B4-BE49-F238E27FC236}">
                    <a16:creationId xmlns:a16="http://schemas.microsoft.com/office/drawing/2014/main" id="{3E1015BC-7165-45EC-8EA1-1563695E5F1E}"/>
                  </a:ext>
                </a:extLst>
              </p:cNvPr>
              <p:cNvSpPr/>
              <p:nvPr/>
            </p:nvSpPr>
            <p:spPr>
              <a:xfrm>
                <a:off x="1895278" y="1910051"/>
                <a:ext cx="1891862" cy="828433"/>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1162D7B-DC6F-4D2B-A0E3-0446A2FBD559}"/>
                  </a:ext>
                </a:extLst>
              </p:cNvPr>
              <p:cNvSpPr txBox="1"/>
              <p:nvPr/>
            </p:nvSpPr>
            <p:spPr>
              <a:xfrm>
                <a:off x="1931820" y="1968440"/>
                <a:ext cx="874207" cy="256597"/>
              </a:xfrm>
              <a:prstGeom prst="rect">
                <a:avLst/>
              </a:prstGeom>
              <a:noFill/>
            </p:spPr>
            <p:txBody>
              <a:bodyPr wrap="none" rtlCol="0">
                <a:spAutoFit/>
              </a:bodyPr>
              <a:lstStyle/>
              <a:p>
                <a:r>
                  <a:rPr lang="en-US">
                    <a:solidFill>
                      <a:schemeClr val="bg1">
                        <a:alpha val="85000"/>
                      </a:schemeClr>
                    </a:solidFill>
                  </a:rPr>
                  <a:t>Phong trào</a:t>
                </a:r>
              </a:p>
            </p:txBody>
          </p:sp>
          <p:sp>
            <p:nvSpPr>
              <p:cNvPr id="34" name="TextBox 33">
                <a:extLst>
                  <a:ext uri="{FF2B5EF4-FFF2-40B4-BE49-F238E27FC236}">
                    <a16:creationId xmlns:a16="http://schemas.microsoft.com/office/drawing/2014/main" id="{7E0387BA-80BD-4B9F-8D70-6266DDB9FF14}"/>
                  </a:ext>
                </a:extLst>
              </p:cNvPr>
              <p:cNvSpPr txBox="1"/>
              <p:nvPr/>
            </p:nvSpPr>
            <p:spPr>
              <a:xfrm>
                <a:off x="1935465" y="2326612"/>
                <a:ext cx="1616286" cy="256597"/>
              </a:xfrm>
              <a:prstGeom prst="rect">
                <a:avLst/>
              </a:prstGeom>
              <a:noFill/>
            </p:spPr>
            <p:txBody>
              <a:bodyPr wrap="none" rtlCol="0">
                <a:spAutoFit/>
              </a:bodyPr>
              <a:lstStyle/>
              <a:p>
                <a:r>
                  <a:rPr lang="en-US">
                    <a:solidFill>
                      <a:schemeClr val="bg1">
                        <a:alpha val="85000"/>
                      </a:schemeClr>
                    </a:solidFill>
                  </a:rPr>
                  <a:t>Hoạt động ngoại khóa</a:t>
                </a:r>
              </a:p>
            </p:txBody>
          </p:sp>
        </p:grpSp>
        <p:cxnSp>
          <p:nvCxnSpPr>
            <p:cNvPr id="37" name="Straight Connector 36">
              <a:extLst>
                <a:ext uri="{FF2B5EF4-FFF2-40B4-BE49-F238E27FC236}">
                  <a16:creationId xmlns:a16="http://schemas.microsoft.com/office/drawing/2014/main" id="{28DAEBA5-5051-4821-8FDF-410A1D096380}"/>
                </a:ext>
              </a:extLst>
            </p:cNvPr>
            <p:cNvCxnSpPr/>
            <p:nvPr/>
          </p:nvCxnSpPr>
          <p:spPr>
            <a:xfrm>
              <a:off x="-1993546" y="6676721"/>
              <a:ext cx="2125472" cy="0"/>
            </a:xfrm>
            <a:prstGeom prst="line">
              <a:avLst/>
            </a:prstGeom>
            <a:ln w="12700">
              <a:solidFill>
                <a:schemeClr val="tx1">
                  <a:alpha val="54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865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3D8232-5EC1-4B7A-8E08-DF0E7E0BF6F1}"/>
              </a:ext>
            </a:extLst>
          </p:cNvPr>
          <p:cNvSpPr/>
          <p:nvPr/>
        </p:nvSpPr>
        <p:spPr>
          <a:xfrm>
            <a:off x="-13134" y="-1826"/>
            <a:ext cx="4084320" cy="1412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tx1"/>
                </a:solidFill>
                <a:latin typeface="Times New Roman" panose="02020603050405020304" pitchFamily="18" charset="0"/>
                <a:cs typeface="Times New Roman" panose="02020603050405020304" pitchFamily="18" charset="0"/>
              </a:rPr>
              <a:t>LOGO</a:t>
            </a:r>
          </a:p>
        </p:txBody>
      </p:sp>
      <p:sp>
        <p:nvSpPr>
          <p:cNvPr id="5" name="Rectangle 4">
            <a:extLst>
              <a:ext uri="{FF2B5EF4-FFF2-40B4-BE49-F238E27FC236}">
                <a16:creationId xmlns:a16="http://schemas.microsoft.com/office/drawing/2014/main" id="{8BB06FEA-7F16-4785-B846-9085F41F986C}"/>
              </a:ext>
            </a:extLst>
          </p:cNvPr>
          <p:cNvSpPr/>
          <p:nvPr/>
        </p:nvSpPr>
        <p:spPr>
          <a:xfrm>
            <a:off x="4071186" y="-1826"/>
            <a:ext cx="5530014" cy="141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BANNER</a:t>
            </a:r>
          </a:p>
        </p:txBody>
      </p:sp>
      <p:grpSp>
        <p:nvGrpSpPr>
          <p:cNvPr id="6" name="Group 5">
            <a:extLst>
              <a:ext uri="{FF2B5EF4-FFF2-40B4-BE49-F238E27FC236}">
                <a16:creationId xmlns:a16="http://schemas.microsoft.com/office/drawing/2014/main" id="{FB8CB486-B5F3-491C-A578-DD7E4A25B125}"/>
              </a:ext>
            </a:extLst>
          </p:cNvPr>
          <p:cNvGrpSpPr/>
          <p:nvPr/>
        </p:nvGrpSpPr>
        <p:grpSpPr>
          <a:xfrm>
            <a:off x="0" y="1408084"/>
            <a:ext cx="9601200" cy="640080"/>
            <a:chOff x="0" y="5434183"/>
            <a:chExt cx="9601200" cy="640080"/>
          </a:xfrm>
        </p:grpSpPr>
        <p:sp>
          <p:nvSpPr>
            <p:cNvPr id="7" name="Rectangle 6">
              <a:extLst>
                <a:ext uri="{FF2B5EF4-FFF2-40B4-BE49-F238E27FC236}">
                  <a16:creationId xmlns:a16="http://schemas.microsoft.com/office/drawing/2014/main" id="{F4C73056-A3BA-4159-8974-CE057BAF1785}"/>
                </a:ext>
              </a:extLst>
            </p:cNvPr>
            <p:cNvSpPr/>
            <p:nvPr/>
          </p:nvSpPr>
          <p:spPr>
            <a:xfrm>
              <a:off x="0" y="5434183"/>
              <a:ext cx="9601200" cy="6400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5240EC3-60B2-4E15-8D17-2EB571B178D1}"/>
                </a:ext>
              </a:extLst>
            </p:cNvPr>
            <p:cNvSpPr txBox="1"/>
            <p:nvPr/>
          </p:nvSpPr>
          <p:spPr>
            <a:xfrm>
              <a:off x="193040" y="5570974"/>
              <a:ext cx="1428596" cy="369332"/>
            </a:xfrm>
            <a:prstGeom prst="rect">
              <a:avLst/>
            </a:prstGeom>
            <a:noFill/>
          </p:spPr>
          <p:txBody>
            <a:bodyPr wrap="none" rtlCol="0">
              <a:spAutoFit/>
            </a:bodyPr>
            <a:lstStyle/>
            <a:p>
              <a:r>
                <a:rPr lang="en-US">
                  <a:latin typeface="Montserrat ExtraBold" panose="00000900000000000000" pitchFamily="2" charset="0"/>
                </a:rPr>
                <a:t>Trang </a:t>
              </a:r>
              <a:r>
                <a:rPr lang="en-US" err="1">
                  <a:latin typeface="Montserrat ExtraBold" panose="00000900000000000000" pitchFamily="2" charset="0"/>
                </a:rPr>
                <a:t>chủ</a:t>
              </a:r>
              <a:endParaRPr lang="en-US">
                <a:latin typeface="Montserrat ExtraBold" panose="00000900000000000000" pitchFamily="2" charset="0"/>
              </a:endParaRPr>
            </a:p>
          </p:txBody>
        </p:sp>
        <p:sp>
          <p:nvSpPr>
            <p:cNvPr id="9" name="TextBox 8">
              <a:extLst>
                <a:ext uri="{FF2B5EF4-FFF2-40B4-BE49-F238E27FC236}">
                  <a16:creationId xmlns:a16="http://schemas.microsoft.com/office/drawing/2014/main" id="{98703CA7-5D17-4EDD-B4FE-1850A1459DEE}"/>
                </a:ext>
              </a:extLst>
            </p:cNvPr>
            <p:cNvSpPr txBox="1"/>
            <p:nvPr/>
          </p:nvSpPr>
          <p:spPr>
            <a:xfrm>
              <a:off x="1814676" y="5573851"/>
              <a:ext cx="1370888" cy="369332"/>
            </a:xfrm>
            <a:prstGeom prst="rect">
              <a:avLst/>
            </a:prstGeom>
            <a:noFill/>
          </p:spPr>
          <p:txBody>
            <a:bodyPr wrap="none" rtlCol="0">
              <a:spAutoFit/>
            </a:bodyPr>
            <a:lstStyle/>
            <a:p>
              <a:r>
                <a:rPr lang="en-US" err="1">
                  <a:latin typeface="Montserrat ExtraBold" panose="00000900000000000000" pitchFamily="2" charset="0"/>
                </a:rPr>
                <a:t>Giới</a:t>
              </a:r>
              <a:r>
                <a:rPr lang="en-US">
                  <a:latin typeface="Montserrat ExtraBold" panose="00000900000000000000" pitchFamily="2" charset="0"/>
                </a:rPr>
                <a:t> </a:t>
              </a:r>
              <a:r>
                <a:rPr lang="en-US" err="1">
                  <a:latin typeface="Montserrat ExtraBold" panose="00000900000000000000" pitchFamily="2" charset="0"/>
                </a:rPr>
                <a:t>thiệu</a:t>
              </a:r>
              <a:endParaRPr lang="en-US">
                <a:latin typeface="Montserrat ExtraBold" panose="00000900000000000000" pitchFamily="2" charset="0"/>
              </a:endParaRPr>
            </a:p>
          </p:txBody>
        </p:sp>
        <p:sp>
          <p:nvSpPr>
            <p:cNvPr id="10" name="TextBox 9">
              <a:extLst>
                <a:ext uri="{FF2B5EF4-FFF2-40B4-BE49-F238E27FC236}">
                  <a16:creationId xmlns:a16="http://schemas.microsoft.com/office/drawing/2014/main" id="{BAA58AEF-16CC-42E2-8A89-62A3831C6613}"/>
                </a:ext>
              </a:extLst>
            </p:cNvPr>
            <p:cNvSpPr txBox="1"/>
            <p:nvPr/>
          </p:nvSpPr>
          <p:spPr>
            <a:xfrm>
              <a:off x="3378604" y="5571450"/>
              <a:ext cx="1035861" cy="369332"/>
            </a:xfrm>
            <a:prstGeom prst="rect">
              <a:avLst/>
            </a:prstGeom>
            <a:noFill/>
          </p:spPr>
          <p:txBody>
            <a:bodyPr wrap="none" rtlCol="0">
              <a:spAutoFit/>
            </a:bodyPr>
            <a:lstStyle/>
            <a:p>
              <a:r>
                <a:rPr lang="en-US">
                  <a:latin typeface="Montserrat ExtraBold" panose="00000900000000000000" pitchFamily="2" charset="0"/>
                </a:rPr>
                <a:t>Tin tức</a:t>
              </a:r>
            </a:p>
          </p:txBody>
        </p:sp>
        <p:sp>
          <p:nvSpPr>
            <p:cNvPr id="11" name="TextBox 10">
              <a:extLst>
                <a:ext uri="{FF2B5EF4-FFF2-40B4-BE49-F238E27FC236}">
                  <a16:creationId xmlns:a16="http://schemas.microsoft.com/office/drawing/2014/main" id="{1DC9BAF9-127E-417E-BF18-3D6A83FCA037}"/>
                </a:ext>
              </a:extLst>
            </p:cNvPr>
            <p:cNvSpPr txBox="1"/>
            <p:nvPr/>
          </p:nvSpPr>
          <p:spPr>
            <a:xfrm>
              <a:off x="4563018" y="5569557"/>
              <a:ext cx="1239442" cy="369332"/>
            </a:xfrm>
            <a:prstGeom prst="rect">
              <a:avLst/>
            </a:prstGeom>
            <a:noFill/>
          </p:spPr>
          <p:txBody>
            <a:bodyPr wrap="none" rtlCol="0">
              <a:spAutoFit/>
            </a:bodyPr>
            <a:lstStyle/>
            <a:p>
              <a:r>
                <a:rPr lang="en-US">
                  <a:latin typeface="Montserrat ExtraBold" panose="00000900000000000000" pitchFamily="2" charset="0"/>
                </a:rPr>
                <a:t>Môn học</a:t>
              </a:r>
            </a:p>
          </p:txBody>
        </p:sp>
        <p:sp>
          <p:nvSpPr>
            <p:cNvPr id="12" name="TextBox 11">
              <a:extLst>
                <a:ext uri="{FF2B5EF4-FFF2-40B4-BE49-F238E27FC236}">
                  <a16:creationId xmlns:a16="http://schemas.microsoft.com/office/drawing/2014/main" id="{D5232AF5-DD08-4CC0-8F55-FF1C84399179}"/>
                </a:ext>
              </a:extLst>
            </p:cNvPr>
            <p:cNvSpPr txBox="1"/>
            <p:nvPr/>
          </p:nvSpPr>
          <p:spPr>
            <a:xfrm>
              <a:off x="5791919" y="5573851"/>
              <a:ext cx="1273105" cy="369332"/>
            </a:xfrm>
            <a:prstGeom prst="rect">
              <a:avLst/>
            </a:prstGeom>
            <a:noFill/>
          </p:spPr>
          <p:txBody>
            <a:bodyPr wrap="none" rtlCol="0">
              <a:spAutoFit/>
            </a:bodyPr>
            <a:lstStyle/>
            <a:p>
              <a:r>
                <a:rPr lang="en-US" err="1">
                  <a:latin typeface="Montserrat ExtraBold" panose="00000900000000000000" pitchFamily="2" charset="0"/>
                </a:rPr>
                <a:t>Phản</a:t>
              </a:r>
              <a:r>
                <a:rPr lang="en-US">
                  <a:latin typeface="Montserrat ExtraBold" panose="00000900000000000000" pitchFamily="2" charset="0"/>
                </a:rPr>
                <a:t> </a:t>
              </a:r>
              <a:r>
                <a:rPr lang="en-US" err="1">
                  <a:latin typeface="Montserrat ExtraBold" panose="00000900000000000000" pitchFamily="2" charset="0"/>
                </a:rPr>
                <a:t>hồi</a:t>
              </a:r>
              <a:endParaRPr lang="en-US">
                <a:latin typeface="Montserrat ExtraBold" panose="00000900000000000000" pitchFamily="2" charset="0"/>
              </a:endParaRPr>
            </a:p>
          </p:txBody>
        </p:sp>
        <p:sp>
          <p:nvSpPr>
            <p:cNvPr id="13" name="Rectangle: Rounded Corners 12">
              <a:extLst>
                <a:ext uri="{FF2B5EF4-FFF2-40B4-BE49-F238E27FC236}">
                  <a16:creationId xmlns:a16="http://schemas.microsoft.com/office/drawing/2014/main" id="{0F89EE11-A85B-4279-A959-14ADAE3E6CF5}"/>
                </a:ext>
              </a:extLst>
            </p:cNvPr>
            <p:cNvSpPr/>
            <p:nvPr/>
          </p:nvSpPr>
          <p:spPr>
            <a:xfrm>
              <a:off x="7198355" y="5516880"/>
              <a:ext cx="2288541" cy="477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DF21D6-8292-4B5F-887E-1E86E41B232A}"/>
                </a:ext>
              </a:extLst>
            </p:cNvPr>
            <p:cNvSpPr txBox="1"/>
            <p:nvPr/>
          </p:nvSpPr>
          <p:spPr>
            <a:xfrm>
              <a:off x="7240713" y="5570974"/>
              <a:ext cx="1329210" cy="369332"/>
            </a:xfrm>
            <a:prstGeom prst="rect">
              <a:avLst/>
            </a:prstGeom>
            <a:noFill/>
          </p:spPr>
          <p:txBody>
            <a:bodyPr wrap="none" rtlCol="0">
              <a:spAutoFit/>
            </a:bodyPr>
            <a:lstStyle/>
            <a:p>
              <a:r>
                <a:rPr lang="en-US">
                  <a:latin typeface="Montserrat SemiBold" panose="00000700000000000000" pitchFamily="2" charset="0"/>
                </a:rPr>
                <a:t>Tìm kiếm</a:t>
              </a:r>
            </a:p>
          </p:txBody>
        </p:sp>
        <p:cxnSp>
          <p:nvCxnSpPr>
            <p:cNvPr id="15" name="Straight Connector 14">
              <a:extLst>
                <a:ext uri="{FF2B5EF4-FFF2-40B4-BE49-F238E27FC236}">
                  <a16:creationId xmlns:a16="http://schemas.microsoft.com/office/drawing/2014/main" id="{7C5B14DB-0B58-4B71-AB00-65EA031829C4}"/>
                </a:ext>
              </a:extLst>
            </p:cNvPr>
            <p:cNvCxnSpPr>
              <a:cxnSpLocks/>
            </p:cNvCxnSpPr>
            <p:nvPr/>
          </p:nvCxnSpPr>
          <p:spPr>
            <a:xfrm>
              <a:off x="7353311" y="5869186"/>
              <a:ext cx="1537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9AEF0B7B-DC47-4E2E-9F67-0E09771F8BB8}"/>
                </a:ext>
              </a:extLst>
            </p:cNvPr>
            <p:cNvSpPr/>
            <p:nvPr/>
          </p:nvSpPr>
          <p:spPr>
            <a:xfrm>
              <a:off x="9003436" y="5516880"/>
              <a:ext cx="483459" cy="47752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109B6328-65D4-4D91-A95C-3CBB3A11D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3910" y="5541415"/>
              <a:ext cx="452985" cy="452985"/>
            </a:xfrm>
            <a:prstGeom prst="rect">
              <a:avLst/>
            </a:prstGeom>
          </p:spPr>
        </p:pic>
        <p:cxnSp>
          <p:nvCxnSpPr>
            <p:cNvPr id="18" name="Straight Connector 17">
              <a:extLst>
                <a:ext uri="{FF2B5EF4-FFF2-40B4-BE49-F238E27FC236}">
                  <a16:creationId xmlns:a16="http://schemas.microsoft.com/office/drawing/2014/main" id="{1566DAD6-5C8B-4C2D-B9CA-A3C1E7F84961}"/>
                </a:ext>
              </a:extLst>
            </p:cNvPr>
            <p:cNvCxnSpPr>
              <a:cxnSpLocks/>
            </p:cNvCxnSpPr>
            <p:nvPr/>
          </p:nvCxnSpPr>
          <p:spPr>
            <a:xfrm>
              <a:off x="4615794" y="5946681"/>
              <a:ext cx="11866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67123ABD-4256-42FD-BE2F-2D6235BB9A47}"/>
              </a:ext>
            </a:extLst>
          </p:cNvPr>
          <p:cNvSpPr/>
          <p:nvPr/>
        </p:nvSpPr>
        <p:spPr>
          <a:xfrm>
            <a:off x="0" y="2048667"/>
            <a:ext cx="9601200" cy="33982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Toán</a:t>
            </a:r>
          </a:p>
        </p:txBody>
      </p:sp>
      <p:sp>
        <p:nvSpPr>
          <p:cNvPr id="22" name="Rectangle 21">
            <a:extLst>
              <a:ext uri="{FF2B5EF4-FFF2-40B4-BE49-F238E27FC236}">
                <a16:creationId xmlns:a16="http://schemas.microsoft.com/office/drawing/2014/main" id="{A57467DE-EFEE-4ED4-80B9-A87595976D8C}"/>
              </a:ext>
            </a:extLst>
          </p:cNvPr>
          <p:cNvSpPr/>
          <p:nvPr/>
        </p:nvSpPr>
        <p:spPr>
          <a:xfrm>
            <a:off x="293545" y="13808598"/>
            <a:ext cx="9000975" cy="15221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SemiBold" panose="00000700000000000000" pitchFamily="2" charset="0"/>
            </a:endParaRPr>
          </a:p>
        </p:txBody>
      </p:sp>
      <p:sp>
        <p:nvSpPr>
          <p:cNvPr id="23" name="TextBox 22">
            <a:extLst>
              <a:ext uri="{FF2B5EF4-FFF2-40B4-BE49-F238E27FC236}">
                <a16:creationId xmlns:a16="http://schemas.microsoft.com/office/drawing/2014/main" id="{1CD00843-CA6B-4DE9-9389-BCE2BAA85AA5}"/>
              </a:ext>
            </a:extLst>
          </p:cNvPr>
          <p:cNvSpPr txBox="1"/>
          <p:nvPr/>
        </p:nvSpPr>
        <p:spPr>
          <a:xfrm>
            <a:off x="1888711" y="14681002"/>
            <a:ext cx="7302053" cy="584775"/>
          </a:xfrm>
          <a:prstGeom prst="rect">
            <a:avLst/>
          </a:prstGeom>
          <a:noFill/>
        </p:spPr>
        <p:txBody>
          <a:bodyPr wrap="square" rtlCol="0">
            <a:spAutoFit/>
          </a:bodyPr>
          <a:lstStyle/>
          <a:p>
            <a:r>
              <a:rPr lang="vi-VN" sz="1600" b="0" i="0">
                <a:effectLst/>
                <a:latin typeface="Montserrat SemiBold" panose="00000700000000000000" pitchFamily="2" charset="0"/>
              </a:rPr>
              <a:t>SỐ 5 - ĐƯỜNG D2 - PHƯỜNG SƠN KỲ - QUẬN TÂN PHÚ - TP HỒ CHÍ MINH</a:t>
            </a:r>
            <a:endParaRPr lang="en-US" sz="1600">
              <a:latin typeface="Montserrat SemiBold" panose="00000700000000000000" pitchFamily="2" charset="0"/>
            </a:endParaRPr>
          </a:p>
        </p:txBody>
      </p:sp>
      <p:sp>
        <p:nvSpPr>
          <p:cNvPr id="24" name="TextBox 23">
            <a:extLst>
              <a:ext uri="{FF2B5EF4-FFF2-40B4-BE49-F238E27FC236}">
                <a16:creationId xmlns:a16="http://schemas.microsoft.com/office/drawing/2014/main" id="{DC09EABC-93F2-4B2A-B867-BD80FD8D8FCE}"/>
              </a:ext>
            </a:extLst>
          </p:cNvPr>
          <p:cNvSpPr txBox="1"/>
          <p:nvPr/>
        </p:nvSpPr>
        <p:spPr>
          <a:xfrm>
            <a:off x="1888711" y="14372256"/>
            <a:ext cx="3789820"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EMAIL: c3letrongtan@hcm.edu.vn</a:t>
            </a:r>
            <a:endParaRPr lang="en-US" sz="1600">
              <a:latin typeface="Montserrat SemiBold" panose="00000700000000000000" pitchFamily="2" charset="0"/>
            </a:endParaRPr>
          </a:p>
        </p:txBody>
      </p:sp>
      <p:sp>
        <p:nvSpPr>
          <p:cNvPr id="25" name="TextBox 24">
            <a:extLst>
              <a:ext uri="{FF2B5EF4-FFF2-40B4-BE49-F238E27FC236}">
                <a16:creationId xmlns:a16="http://schemas.microsoft.com/office/drawing/2014/main" id="{497F1C61-A742-49A5-A039-72C2E721D724}"/>
              </a:ext>
            </a:extLst>
          </p:cNvPr>
          <p:cNvSpPr txBox="1"/>
          <p:nvPr/>
        </p:nvSpPr>
        <p:spPr>
          <a:xfrm>
            <a:off x="1888711" y="14054546"/>
            <a:ext cx="2839239"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ĐIỆN THOẠI: 02822537511</a:t>
            </a:r>
            <a:endParaRPr lang="en-US" sz="1600">
              <a:latin typeface="Montserrat SemiBold" panose="00000700000000000000" pitchFamily="2" charset="0"/>
            </a:endParaRPr>
          </a:p>
        </p:txBody>
      </p:sp>
      <p:pic>
        <p:nvPicPr>
          <p:cNvPr id="26" name="Picture 25" descr="Logo, company name&#10;&#10;Description automatically generated">
            <a:extLst>
              <a:ext uri="{FF2B5EF4-FFF2-40B4-BE49-F238E27FC236}">
                <a16:creationId xmlns:a16="http://schemas.microsoft.com/office/drawing/2014/main" id="{2E416957-2FFF-4E6E-99B1-1F1E7E431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35" y="14057361"/>
            <a:ext cx="1088534" cy="1088534"/>
          </a:xfrm>
          <a:prstGeom prst="rect">
            <a:avLst/>
          </a:prstGeom>
        </p:spPr>
      </p:pic>
      <p:grpSp>
        <p:nvGrpSpPr>
          <p:cNvPr id="38" name="Group 37">
            <a:extLst>
              <a:ext uri="{FF2B5EF4-FFF2-40B4-BE49-F238E27FC236}">
                <a16:creationId xmlns:a16="http://schemas.microsoft.com/office/drawing/2014/main" id="{487261C5-1E84-45D4-A1A2-B26F45CF81BB}"/>
              </a:ext>
            </a:extLst>
          </p:cNvPr>
          <p:cNvGrpSpPr/>
          <p:nvPr/>
        </p:nvGrpSpPr>
        <p:grpSpPr>
          <a:xfrm>
            <a:off x="2218034" y="1928375"/>
            <a:ext cx="5929409" cy="2268714"/>
            <a:chOff x="-2511015" y="5518170"/>
            <a:chExt cx="5929409" cy="2445280"/>
          </a:xfrm>
        </p:grpSpPr>
        <p:grpSp>
          <p:nvGrpSpPr>
            <p:cNvPr id="35" name="Group 34">
              <a:extLst>
                <a:ext uri="{FF2B5EF4-FFF2-40B4-BE49-F238E27FC236}">
                  <a16:creationId xmlns:a16="http://schemas.microsoft.com/office/drawing/2014/main" id="{DE1F5364-DAFA-489B-84EE-C42B7A2F97FB}"/>
                </a:ext>
              </a:extLst>
            </p:cNvPr>
            <p:cNvGrpSpPr/>
            <p:nvPr/>
          </p:nvGrpSpPr>
          <p:grpSpPr>
            <a:xfrm>
              <a:off x="-2511015" y="5518170"/>
              <a:ext cx="5929409" cy="2445280"/>
              <a:chOff x="1607064" y="1778296"/>
              <a:chExt cx="4264661" cy="1698883"/>
            </a:xfrm>
          </p:grpSpPr>
          <p:sp>
            <p:nvSpPr>
              <p:cNvPr id="30" name="Rectangle 29">
                <a:extLst>
                  <a:ext uri="{FF2B5EF4-FFF2-40B4-BE49-F238E27FC236}">
                    <a16:creationId xmlns:a16="http://schemas.microsoft.com/office/drawing/2014/main" id="{3E1015BC-7165-45EC-8EA1-1563695E5F1E}"/>
                  </a:ext>
                </a:extLst>
              </p:cNvPr>
              <p:cNvSpPr/>
              <p:nvPr/>
            </p:nvSpPr>
            <p:spPr>
              <a:xfrm>
                <a:off x="1607064" y="1778296"/>
                <a:ext cx="4264661" cy="1698883"/>
              </a:xfrm>
              <a:prstGeom prst="rect">
                <a:avLst/>
              </a:prstGeom>
              <a:solidFill>
                <a:schemeClr val="tx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1162D7B-DC6F-4D2B-A0E3-0446A2FBD559}"/>
                  </a:ext>
                </a:extLst>
              </p:cNvPr>
              <p:cNvSpPr txBox="1"/>
              <p:nvPr/>
            </p:nvSpPr>
            <p:spPr>
              <a:xfrm>
                <a:off x="1780267" y="1889253"/>
                <a:ext cx="547878"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Toán</a:t>
                </a:r>
              </a:p>
            </p:txBody>
          </p:sp>
          <p:sp>
            <p:nvSpPr>
              <p:cNvPr id="34" name="TextBox 33">
                <a:extLst>
                  <a:ext uri="{FF2B5EF4-FFF2-40B4-BE49-F238E27FC236}">
                    <a16:creationId xmlns:a16="http://schemas.microsoft.com/office/drawing/2014/main" id="{7E0387BA-80BD-4B9F-8D70-6266DDB9FF14}"/>
                  </a:ext>
                </a:extLst>
              </p:cNvPr>
              <p:cNvSpPr txBox="1"/>
              <p:nvPr/>
            </p:nvSpPr>
            <p:spPr>
              <a:xfrm>
                <a:off x="2678653" y="1886811"/>
                <a:ext cx="603219"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Vật lý</a:t>
                </a:r>
              </a:p>
            </p:txBody>
          </p:sp>
          <p:sp>
            <p:nvSpPr>
              <p:cNvPr id="32" name="TextBox 31">
                <a:extLst>
                  <a:ext uri="{FF2B5EF4-FFF2-40B4-BE49-F238E27FC236}">
                    <a16:creationId xmlns:a16="http://schemas.microsoft.com/office/drawing/2014/main" id="{48090C41-66D7-40E1-8703-8B724D366EF6}"/>
                  </a:ext>
                </a:extLst>
              </p:cNvPr>
              <p:cNvSpPr txBox="1"/>
              <p:nvPr/>
            </p:nvSpPr>
            <p:spPr>
              <a:xfrm>
                <a:off x="3539310" y="1881546"/>
                <a:ext cx="829196"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Hóa học</a:t>
                </a:r>
              </a:p>
            </p:txBody>
          </p:sp>
          <p:sp>
            <p:nvSpPr>
              <p:cNvPr id="33" name="TextBox 32">
                <a:extLst>
                  <a:ext uri="{FF2B5EF4-FFF2-40B4-BE49-F238E27FC236}">
                    <a16:creationId xmlns:a16="http://schemas.microsoft.com/office/drawing/2014/main" id="{FE0C95D7-968B-44A7-A299-28CD15E46A93}"/>
                  </a:ext>
                </a:extLst>
              </p:cNvPr>
              <p:cNvSpPr txBox="1"/>
              <p:nvPr/>
            </p:nvSpPr>
            <p:spPr>
              <a:xfrm>
                <a:off x="4672479" y="1887180"/>
                <a:ext cx="864937"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Sinh học</a:t>
                </a:r>
              </a:p>
            </p:txBody>
          </p:sp>
          <p:sp>
            <p:nvSpPr>
              <p:cNvPr id="36" name="TextBox 35">
                <a:extLst>
                  <a:ext uri="{FF2B5EF4-FFF2-40B4-BE49-F238E27FC236}">
                    <a16:creationId xmlns:a16="http://schemas.microsoft.com/office/drawing/2014/main" id="{EF525A15-32B7-49F1-A35D-8CA1E8AE1807}"/>
                  </a:ext>
                </a:extLst>
              </p:cNvPr>
              <p:cNvSpPr txBox="1"/>
              <p:nvPr/>
            </p:nvSpPr>
            <p:spPr>
              <a:xfrm>
                <a:off x="1780267" y="2338656"/>
                <a:ext cx="845337"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Ngữ văn</a:t>
                </a:r>
              </a:p>
            </p:txBody>
          </p:sp>
          <p:sp>
            <p:nvSpPr>
              <p:cNvPr id="39" name="TextBox 38">
                <a:extLst>
                  <a:ext uri="{FF2B5EF4-FFF2-40B4-BE49-F238E27FC236}">
                    <a16:creationId xmlns:a16="http://schemas.microsoft.com/office/drawing/2014/main" id="{918FB2EF-DE4D-4231-ADAC-377949DC625F}"/>
                  </a:ext>
                </a:extLst>
              </p:cNvPr>
              <p:cNvSpPr txBox="1"/>
              <p:nvPr/>
            </p:nvSpPr>
            <p:spPr>
              <a:xfrm>
                <a:off x="2661314" y="2315200"/>
                <a:ext cx="727737"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Lịch sử</a:t>
                </a:r>
              </a:p>
            </p:txBody>
          </p:sp>
          <p:sp>
            <p:nvSpPr>
              <p:cNvPr id="40" name="TextBox 39">
                <a:extLst>
                  <a:ext uri="{FF2B5EF4-FFF2-40B4-BE49-F238E27FC236}">
                    <a16:creationId xmlns:a16="http://schemas.microsoft.com/office/drawing/2014/main" id="{3FB1C091-28BE-4AF6-BD46-10E959BC9161}"/>
                  </a:ext>
                </a:extLst>
              </p:cNvPr>
              <p:cNvSpPr txBox="1"/>
              <p:nvPr/>
            </p:nvSpPr>
            <p:spPr>
              <a:xfrm>
                <a:off x="3539310" y="2300515"/>
                <a:ext cx="599761"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Địa lý</a:t>
                </a:r>
              </a:p>
            </p:txBody>
          </p:sp>
          <p:sp>
            <p:nvSpPr>
              <p:cNvPr id="41" name="TextBox 40">
                <a:extLst>
                  <a:ext uri="{FF2B5EF4-FFF2-40B4-BE49-F238E27FC236}">
                    <a16:creationId xmlns:a16="http://schemas.microsoft.com/office/drawing/2014/main" id="{737F068E-D10D-46F4-BD9C-BA84D46E7000}"/>
                  </a:ext>
                </a:extLst>
              </p:cNvPr>
              <p:cNvSpPr txBox="1"/>
              <p:nvPr/>
            </p:nvSpPr>
            <p:spPr>
              <a:xfrm>
                <a:off x="4674967" y="2310629"/>
                <a:ext cx="655102"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GDCD</a:t>
                </a:r>
              </a:p>
            </p:txBody>
          </p:sp>
          <p:sp>
            <p:nvSpPr>
              <p:cNvPr id="42" name="TextBox 41">
                <a:extLst>
                  <a:ext uri="{FF2B5EF4-FFF2-40B4-BE49-F238E27FC236}">
                    <a16:creationId xmlns:a16="http://schemas.microsoft.com/office/drawing/2014/main" id="{15E193FF-CE2C-48BD-B650-91B3BA2A65C1}"/>
                  </a:ext>
                </a:extLst>
              </p:cNvPr>
              <p:cNvSpPr txBox="1"/>
              <p:nvPr/>
            </p:nvSpPr>
            <p:spPr>
              <a:xfrm>
                <a:off x="1780267" y="2786196"/>
                <a:ext cx="829196"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Anh văn</a:t>
                </a:r>
              </a:p>
            </p:txBody>
          </p:sp>
          <p:sp>
            <p:nvSpPr>
              <p:cNvPr id="43" name="TextBox 42">
                <a:extLst>
                  <a:ext uri="{FF2B5EF4-FFF2-40B4-BE49-F238E27FC236}">
                    <a16:creationId xmlns:a16="http://schemas.microsoft.com/office/drawing/2014/main" id="{13736E09-FB46-4C67-A348-E5D64E5DF3DB}"/>
                  </a:ext>
                </a:extLst>
              </p:cNvPr>
              <p:cNvSpPr txBox="1"/>
              <p:nvPr/>
            </p:nvSpPr>
            <p:spPr>
              <a:xfrm>
                <a:off x="2661314" y="2779747"/>
                <a:ext cx="747337"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Tin học</a:t>
                </a:r>
              </a:p>
            </p:txBody>
          </p:sp>
          <p:sp>
            <p:nvSpPr>
              <p:cNvPr id="44" name="TextBox 43">
                <a:extLst>
                  <a:ext uri="{FF2B5EF4-FFF2-40B4-BE49-F238E27FC236}">
                    <a16:creationId xmlns:a16="http://schemas.microsoft.com/office/drawing/2014/main" id="{FDE24AA6-4CEC-4176-894F-DDB1A13E78F0}"/>
                  </a:ext>
                </a:extLst>
              </p:cNvPr>
              <p:cNvSpPr txBox="1"/>
              <p:nvPr/>
            </p:nvSpPr>
            <p:spPr>
              <a:xfrm>
                <a:off x="4672479" y="2783749"/>
                <a:ext cx="1071313"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Công nghệ</a:t>
                </a:r>
              </a:p>
            </p:txBody>
          </p:sp>
          <p:sp>
            <p:nvSpPr>
              <p:cNvPr id="45" name="TextBox 44">
                <a:extLst>
                  <a:ext uri="{FF2B5EF4-FFF2-40B4-BE49-F238E27FC236}">
                    <a16:creationId xmlns:a16="http://schemas.microsoft.com/office/drawing/2014/main" id="{6B3E12D2-551B-4E2C-9E56-A141B57C01E8}"/>
                  </a:ext>
                </a:extLst>
              </p:cNvPr>
              <p:cNvSpPr txBox="1"/>
              <p:nvPr/>
            </p:nvSpPr>
            <p:spPr>
              <a:xfrm>
                <a:off x="3571458" y="2778070"/>
                <a:ext cx="809596"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Thể dục</a:t>
                </a:r>
              </a:p>
            </p:txBody>
          </p:sp>
          <p:sp>
            <p:nvSpPr>
              <p:cNvPr id="46" name="TextBox 45">
                <a:extLst>
                  <a:ext uri="{FF2B5EF4-FFF2-40B4-BE49-F238E27FC236}">
                    <a16:creationId xmlns:a16="http://schemas.microsoft.com/office/drawing/2014/main" id="{D4149BE5-ECD0-4EA6-A6BB-4D2F8B31E260}"/>
                  </a:ext>
                </a:extLst>
              </p:cNvPr>
              <p:cNvSpPr txBox="1"/>
              <p:nvPr/>
            </p:nvSpPr>
            <p:spPr>
              <a:xfrm>
                <a:off x="1780267" y="3069761"/>
                <a:ext cx="711595" cy="276567"/>
              </a:xfrm>
              <a:prstGeom prst="rect">
                <a:avLst/>
              </a:prstGeom>
              <a:noFill/>
            </p:spPr>
            <p:txBody>
              <a:bodyPr wrap="none" rtlCol="0">
                <a:spAutoFit/>
              </a:bodyPr>
              <a:lstStyle/>
              <a:p>
                <a:r>
                  <a:rPr lang="en-US">
                    <a:solidFill>
                      <a:schemeClr val="bg1">
                        <a:alpha val="85000"/>
                      </a:schemeClr>
                    </a:solidFill>
                    <a:latin typeface="Montserrat Medium" panose="00000600000000000000" pitchFamily="2" charset="0"/>
                  </a:rPr>
                  <a:t>QP-AN</a:t>
                </a:r>
              </a:p>
            </p:txBody>
          </p:sp>
        </p:grpSp>
        <p:cxnSp>
          <p:nvCxnSpPr>
            <p:cNvPr id="37" name="Straight Connector 36">
              <a:extLst>
                <a:ext uri="{FF2B5EF4-FFF2-40B4-BE49-F238E27FC236}">
                  <a16:creationId xmlns:a16="http://schemas.microsoft.com/office/drawing/2014/main" id="{28DAEBA5-5051-4821-8FDF-410A1D096380}"/>
                </a:ext>
              </a:extLst>
            </p:cNvPr>
            <p:cNvCxnSpPr>
              <a:cxnSpLocks/>
            </p:cNvCxnSpPr>
            <p:nvPr/>
          </p:nvCxnSpPr>
          <p:spPr>
            <a:xfrm>
              <a:off x="-2194537" y="6015241"/>
              <a:ext cx="812331" cy="0"/>
            </a:xfrm>
            <a:prstGeom prst="line">
              <a:avLst/>
            </a:prstGeom>
            <a:ln w="12700">
              <a:solidFill>
                <a:schemeClr val="tx1">
                  <a:alpha val="54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032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3D8232-5EC1-4B7A-8E08-DF0E7E0BF6F1}"/>
              </a:ext>
            </a:extLst>
          </p:cNvPr>
          <p:cNvSpPr/>
          <p:nvPr/>
        </p:nvSpPr>
        <p:spPr>
          <a:xfrm>
            <a:off x="-13134" y="-1826"/>
            <a:ext cx="4084320" cy="1412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chemeClr val="tx1"/>
                </a:solidFill>
                <a:latin typeface="Times New Roman" panose="02020603050405020304" pitchFamily="18" charset="0"/>
                <a:cs typeface="Times New Roman" panose="02020603050405020304" pitchFamily="18" charset="0"/>
              </a:rPr>
              <a:t>LOGO</a:t>
            </a:r>
          </a:p>
        </p:txBody>
      </p:sp>
      <p:sp>
        <p:nvSpPr>
          <p:cNvPr id="5" name="Rectangle 4">
            <a:extLst>
              <a:ext uri="{FF2B5EF4-FFF2-40B4-BE49-F238E27FC236}">
                <a16:creationId xmlns:a16="http://schemas.microsoft.com/office/drawing/2014/main" id="{8BB06FEA-7F16-4785-B846-9085F41F986C}"/>
              </a:ext>
            </a:extLst>
          </p:cNvPr>
          <p:cNvSpPr/>
          <p:nvPr/>
        </p:nvSpPr>
        <p:spPr>
          <a:xfrm>
            <a:off x="4071186" y="-1826"/>
            <a:ext cx="5530014" cy="141224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BANNER</a:t>
            </a:r>
          </a:p>
        </p:txBody>
      </p:sp>
      <p:grpSp>
        <p:nvGrpSpPr>
          <p:cNvPr id="6" name="Group 5">
            <a:extLst>
              <a:ext uri="{FF2B5EF4-FFF2-40B4-BE49-F238E27FC236}">
                <a16:creationId xmlns:a16="http://schemas.microsoft.com/office/drawing/2014/main" id="{FB8CB486-B5F3-491C-A578-DD7E4A25B125}"/>
              </a:ext>
            </a:extLst>
          </p:cNvPr>
          <p:cNvGrpSpPr/>
          <p:nvPr/>
        </p:nvGrpSpPr>
        <p:grpSpPr>
          <a:xfrm>
            <a:off x="0" y="1408084"/>
            <a:ext cx="9601200" cy="640080"/>
            <a:chOff x="0" y="5434183"/>
            <a:chExt cx="9601200" cy="640080"/>
          </a:xfrm>
        </p:grpSpPr>
        <p:sp>
          <p:nvSpPr>
            <p:cNvPr id="7" name="Rectangle 6">
              <a:extLst>
                <a:ext uri="{FF2B5EF4-FFF2-40B4-BE49-F238E27FC236}">
                  <a16:creationId xmlns:a16="http://schemas.microsoft.com/office/drawing/2014/main" id="{F4C73056-A3BA-4159-8974-CE057BAF1785}"/>
                </a:ext>
              </a:extLst>
            </p:cNvPr>
            <p:cNvSpPr/>
            <p:nvPr/>
          </p:nvSpPr>
          <p:spPr>
            <a:xfrm>
              <a:off x="0" y="5434183"/>
              <a:ext cx="9601200" cy="64008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5240EC3-60B2-4E15-8D17-2EB571B178D1}"/>
                </a:ext>
              </a:extLst>
            </p:cNvPr>
            <p:cNvSpPr txBox="1"/>
            <p:nvPr/>
          </p:nvSpPr>
          <p:spPr>
            <a:xfrm>
              <a:off x="193040" y="5570974"/>
              <a:ext cx="1428596" cy="369332"/>
            </a:xfrm>
            <a:prstGeom prst="rect">
              <a:avLst/>
            </a:prstGeom>
            <a:noFill/>
          </p:spPr>
          <p:txBody>
            <a:bodyPr wrap="none" rtlCol="0">
              <a:spAutoFit/>
            </a:bodyPr>
            <a:lstStyle/>
            <a:p>
              <a:r>
                <a:rPr lang="en-US">
                  <a:latin typeface="Montserrat ExtraBold" panose="00000900000000000000" pitchFamily="2" charset="0"/>
                </a:rPr>
                <a:t>Trang </a:t>
              </a:r>
              <a:r>
                <a:rPr lang="en-US" err="1">
                  <a:latin typeface="Montserrat ExtraBold" panose="00000900000000000000" pitchFamily="2" charset="0"/>
                </a:rPr>
                <a:t>chủ</a:t>
              </a:r>
              <a:endParaRPr lang="en-US">
                <a:latin typeface="Montserrat ExtraBold" panose="00000900000000000000" pitchFamily="2" charset="0"/>
              </a:endParaRPr>
            </a:p>
          </p:txBody>
        </p:sp>
        <p:sp>
          <p:nvSpPr>
            <p:cNvPr id="9" name="TextBox 8">
              <a:extLst>
                <a:ext uri="{FF2B5EF4-FFF2-40B4-BE49-F238E27FC236}">
                  <a16:creationId xmlns:a16="http://schemas.microsoft.com/office/drawing/2014/main" id="{98703CA7-5D17-4EDD-B4FE-1850A1459DEE}"/>
                </a:ext>
              </a:extLst>
            </p:cNvPr>
            <p:cNvSpPr txBox="1"/>
            <p:nvPr/>
          </p:nvSpPr>
          <p:spPr>
            <a:xfrm>
              <a:off x="1814676" y="5573851"/>
              <a:ext cx="1370888" cy="369332"/>
            </a:xfrm>
            <a:prstGeom prst="rect">
              <a:avLst/>
            </a:prstGeom>
            <a:noFill/>
          </p:spPr>
          <p:txBody>
            <a:bodyPr wrap="none" rtlCol="0">
              <a:spAutoFit/>
            </a:bodyPr>
            <a:lstStyle/>
            <a:p>
              <a:r>
                <a:rPr lang="en-US" err="1">
                  <a:latin typeface="Montserrat ExtraBold" panose="00000900000000000000" pitchFamily="2" charset="0"/>
                </a:rPr>
                <a:t>Giới</a:t>
              </a:r>
              <a:r>
                <a:rPr lang="en-US">
                  <a:latin typeface="Montserrat ExtraBold" panose="00000900000000000000" pitchFamily="2" charset="0"/>
                </a:rPr>
                <a:t> </a:t>
              </a:r>
              <a:r>
                <a:rPr lang="en-US" err="1">
                  <a:latin typeface="Montserrat ExtraBold" panose="00000900000000000000" pitchFamily="2" charset="0"/>
                </a:rPr>
                <a:t>thiệu</a:t>
              </a:r>
              <a:endParaRPr lang="en-US">
                <a:latin typeface="Montserrat ExtraBold" panose="00000900000000000000" pitchFamily="2" charset="0"/>
              </a:endParaRPr>
            </a:p>
          </p:txBody>
        </p:sp>
        <p:sp>
          <p:nvSpPr>
            <p:cNvPr id="10" name="TextBox 9">
              <a:extLst>
                <a:ext uri="{FF2B5EF4-FFF2-40B4-BE49-F238E27FC236}">
                  <a16:creationId xmlns:a16="http://schemas.microsoft.com/office/drawing/2014/main" id="{BAA58AEF-16CC-42E2-8A89-62A3831C6613}"/>
                </a:ext>
              </a:extLst>
            </p:cNvPr>
            <p:cNvSpPr txBox="1"/>
            <p:nvPr/>
          </p:nvSpPr>
          <p:spPr>
            <a:xfrm>
              <a:off x="3378604" y="5571450"/>
              <a:ext cx="1035861" cy="369332"/>
            </a:xfrm>
            <a:prstGeom prst="rect">
              <a:avLst/>
            </a:prstGeom>
            <a:noFill/>
          </p:spPr>
          <p:txBody>
            <a:bodyPr wrap="none" rtlCol="0">
              <a:spAutoFit/>
            </a:bodyPr>
            <a:lstStyle/>
            <a:p>
              <a:r>
                <a:rPr lang="en-US">
                  <a:latin typeface="Montserrat ExtraBold" panose="00000900000000000000" pitchFamily="2" charset="0"/>
                </a:rPr>
                <a:t>Tin tức</a:t>
              </a:r>
            </a:p>
          </p:txBody>
        </p:sp>
        <p:sp>
          <p:nvSpPr>
            <p:cNvPr id="11" name="TextBox 10">
              <a:extLst>
                <a:ext uri="{FF2B5EF4-FFF2-40B4-BE49-F238E27FC236}">
                  <a16:creationId xmlns:a16="http://schemas.microsoft.com/office/drawing/2014/main" id="{1DC9BAF9-127E-417E-BF18-3D6A83FCA037}"/>
                </a:ext>
              </a:extLst>
            </p:cNvPr>
            <p:cNvSpPr txBox="1"/>
            <p:nvPr/>
          </p:nvSpPr>
          <p:spPr>
            <a:xfrm>
              <a:off x="4563018" y="5569557"/>
              <a:ext cx="1239442" cy="369332"/>
            </a:xfrm>
            <a:prstGeom prst="rect">
              <a:avLst/>
            </a:prstGeom>
            <a:noFill/>
          </p:spPr>
          <p:txBody>
            <a:bodyPr wrap="none" rtlCol="0">
              <a:spAutoFit/>
            </a:bodyPr>
            <a:lstStyle/>
            <a:p>
              <a:r>
                <a:rPr lang="en-US">
                  <a:latin typeface="Montserrat ExtraBold" panose="00000900000000000000" pitchFamily="2" charset="0"/>
                </a:rPr>
                <a:t>Môn học</a:t>
              </a:r>
            </a:p>
          </p:txBody>
        </p:sp>
        <p:sp>
          <p:nvSpPr>
            <p:cNvPr id="12" name="TextBox 11">
              <a:extLst>
                <a:ext uri="{FF2B5EF4-FFF2-40B4-BE49-F238E27FC236}">
                  <a16:creationId xmlns:a16="http://schemas.microsoft.com/office/drawing/2014/main" id="{D5232AF5-DD08-4CC0-8F55-FF1C84399179}"/>
                </a:ext>
              </a:extLst>
            </p:cNvPr>
            <p:cNvSpPr txBox="1"/>
            <p:nvPr/>
          </p:nvSpPr>
          <p:spPr>
            <a:xfrm>
              <a:off x="5791919" y="5573851"/>
              <a:ext cx="1273105" cy="369332"/>
            </a:xfrm>
            <a:prstGeom prst="rect">
              <a:avLst/>
            </a:prstGeom>
            <a:noFill/>
          </p:spPr>
          <p:txBody>
            <a:bodyPr wrap="none" rtlCol="0">
              <a:spAutoFit/>
            </a:bodyPr>
            <a:lstStyle/>
            <a:p>
              <a:r>
                <a:rPr lang="en-US" err="1">
                  <a:latin typeface="Montserrat ExtraBold" panose="00000900000000000000" pitchFamily="2" charset="0"/>
                </a:rPr>
                <a:t>Phản</a:t>
              </a:r>
              <a:r>
                <a:rPr lang="en-US">
                  <a:latin typeface="Montserrat ExtraBold" panose="00000900000000000000" pitchFamily="2" charset="0"/>
                </a:rPr>
                <a:t> </a:t>
              </a:r>
              <a:r>
                <a:rPr lang="en-US" err="1">
                  <a:latin typeface="Montserrat ExtraBold" panose="00000900000000000000" pitchFamily="2" charset="0"/>
                </a:rPr>
                <a:t>hồi</a:t>
              </a:r>
              <a:endParaRPr lang="en-US">
                <a:latin typeface="Montserrat ExtraBold" panose="00000900000000000000" pitchFamily="2" charset="0"/>
              </a:endParaRPr>
            </a:p>
          </p:txBody>
        </p:sp>
        <p:sp>
          <p:nvSpPr>
            <p:cNvPr id="13" name="Rectangle: Rounded Corners 12">
              <a:extLst>
                <a:ext uri="{FF2B5EF4-FFF2-40B4-BE49-F238E27FC236}">
                  <a16:creationId xmlns:a16="http://schemas.microsoft.com/office/drawing/2014/main" id="{0F89EE11-A85B-4279-A959-14ADAE3E6CF5}"/>
                </a:ext>
              </a:extLst>
            </p:cNvPr>
            <p:cNvSpPr/>
            <p:nvPr/>
          </p:nvSpPr>
          <p:spPr>
            <a:xfrm>
              <a:off x="7198355" y="5516880"/>
              <a:ext cx="2288541" cy="477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DF21D6-8292-4B5F-887E-1E86E41B232A}"/>
                </a:ext>
              </a:extLst>
            </p:cNvPr>
            <p:cNvSpPr txBox="1"/>
            <p:nvPr/>
          </p:nvSpPr>
          <p:spPr>
            <a:xfrm>
              <a:off x="7240713" y="5570974"/>
              <a:ext cx="1329210" cy="369332"/>
            </a:xfrm>
            <a:prstGeom prst="rect">
              <a:avLst/>
            </a:prstGeom>
            <a:noFill/>
          </p:spPr>
          <p:txBody>
            <a:bodyPr wrap="none" rtlCol="0">
              <a:spAutoFit/>
            </a:bodyPr>
            <a:lstStyle/>
            <a:p>
              <a:r>
                <a:rPr lang="en-US">
                  <a:latin typeface="Montserrat SemiBold" panose="00000700000000000000" pitchFamily="2" charset="0"/>
                </a:rPr>
                <a:t>Tìm kiếm</a:t>
              </a:r>
            </a:p>
          </p:txBody>
        </p:sp>
        <p:cxnSp>
          <p:nvCxnSpPr>
            <p:cNvPr id="15" name="Straight Connector 14">
              <a:extLst>
                <a:ext uri="{FF2B5EF4-FFF2-40B4-BE49-F238E27FC236}">
                  <a16:creationId xmlns:a16="http://schemas.microsoft.com/office/drawing/2014/main" id="{7C5B14DB-0B58-4B71-AB00-65EA031829C4}"/>
                </a:ext>
              </a:extLst>
            </p:cNvPr>
            <p:cNvCxnSpPr>
              <a:cxnSpLocks/>
            </p:cNvCxnSpPr>
            <p:nvPr/>
          </p:nvCxnSpPr>
          <p:spPr>
            <a:xfrm>
              <a:off x="7353311" y="5869186"/>
              <a:ext cx="15375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9AEF0B7B-DC47-4E2E-9F67-0E09771F8BB8}"/>
                </a:ext>
              </a:extLst>
            </p:cNvPr>
            <p:cNvSpPr/>
            <p:nvPr/>
          </p:nvSpPr>
          <p:spPr>
            <a:xfrm>
              <a:off x="9003436" y="5516880"/>
              <a:ext cx="483459" cy="47752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109B6328-65D4-4D91-A95C-3CBB3A11DB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3910" y="5541415"/>
              <a:ext cx="452985" cy="452985"/>
            </a:xfrm>
            <a:prstGeom prst="rect">
              <a:avLst/>
            </a:prstGeom>
          </p:spPr>
        </p:pic>
        <p:cxnSp>
          <p:nvCxnSpPr>
            <p:cNvPr id="18" name="Straight Connector 17">
              <a:extLst>
                <a:ext uri="{FF2B5EF4-FFF2-40B4-BE49-F238E27FC236}">
                  <a16:creationId xmlns:a16="http://schemas.microsoft.com/office/drawing/2014/main" id="{1566DAD6-5C8B-4C2D-B9CA-A3C1E7F84961}"/>
                </a:ext>
              </a:extLst>
            </p:cNvPr>
            <p:cNvCxnSpPr>
              <a:cxnSpLocks/>
            </p:cNvCxnSpPr>
            <p:nvPr/>
          </p:nvCxnSpPr>
          <p:spPr>
            <a:xfrm>
              <a:off x="5878358" y="5869186"/>
              <a:ext cx="11866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67123ABD-4256-42FD-BE2F-2D6235BB9A47}"/>
              </a:ext>
            </a:extLst>
          </p:cNvPr>
          <p:cNvSpPr/>
          <p:nvPr/>
        </p:nvSpPr>
        <p:spPr>
          <a:xfrm>
            <a:off x="-13134" y="1921378"/>
            <a:ext cx="9627468" cy="33982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Times New Roman" panose="02020603050405020304" pitchFamily="18" charset="0"/>
                <a:cs typeface="Times New Roman" panose="02020603050405020304" pitchFamily="18" charset="0"/>
              </a:rPr>
              <a:t>Phản hồi</a:t>
            </a:r>
          </a:p>
        </p:txBody>
      </p:sp>
      <p:sp>
        <p:nvSpPr>
          <p:cNvPr id="22" name="Rectangle 21">
            <a:extLst>
              <a:ext uri="{FF2B5EF4-FFF2-40B4-BE49-F238E27FC236}">
                <a16:creationId xmlns:a16="http://schemas.microsoft.com/office/drawing/2014/main" id="{A57467DE-EFEE-4ED4-80B9-A87595976D8C}"/>
              </a:ext>
            </a:extLst>
          </p:cNvPr>
          <p:cNvSpPr/>
          <p:nvPr/>
        </p:nvSpPr>
        <p:spPr>
          <a:xfrm>
            <a:off x="293545" y="13808598"/>
            <a:ext cx="9000975" cy="15221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Montserrat SemiBold" panose="00000700000000000000" pitchFamily="2" charset="0"/>
            </a:endParaRPr>
          </a:p>
        </p:txBody>
      </p:sp>
      <p:sp>
        <p:nvSpPr>
          <p:cNvPr id="23" name="TextBox 22">
            <a:extLst>
              <a:ext uri="{FF2B5EF4-FFF2-40B4-BE49-F238E27FC236}">
                <a16:creationId xmlns:a16="http://schemas.microsoft.com/office/drawing/2014/main" id="{1CD00843-CA6B-4DE9-9389-BCE2BAA85AA5}"/>
              </a:ext>
            </a:extLst>
          </p:cNvPr>
          <p:cNvSpPr txBox="1"/>
          <p:nvPr/>
        </p:nvSpPr>
        <p:spPr>
          <a:xfrm>
            <a:off x="1888711" y="14681002"/>
            <a:ext cx="7302053" cy="584775"/>
          </a:xfrm>
          <a:prstGeom prst="rect">
            <a:avLst/>
          </a:prstGeom>
          <a:noFill/>
        </p:spPr>
        <p:txBody>
          <a:bodyPr wrap="square" rtlCol="0">
            <a:spAutoFit/>
          </a:bodyPr>
          <a:lstStyle/>
          <a:p>
            <a:r>
              <a:rPr lang="vi-VN" sz="1600" b="0" i="0">
                <a:effectLst/>
                <a:latin typeface="Montserrat SemiBold" panose="00000700000000000000" pitchFamily="2" charset="0"/>
              </a:rPr>
              <a:t>SỐ 5 - ĐƯỜNG D2 - PHƯỜNG SƠN KỲ - QUẬN TÂN PHÚ - TP HỒ CHÍ MINH</a:t>
            </a:r>
            <a:endParaRPr lang="en-US" sz="1600">
              <a:latin typeface="Montserrat SemiBold" panose="00000700000000000000" pitchFamily="2" charset="0"/>
            </a:endParaRPr>
          </a:p>
        </p:txBody>
      </p:sp>
      <p:sp>
        <p:nvSpPr>
          <p:cNvPr id="24" name="TextBox 23">
            <a:extLst>
              <a:ext uri="{FF2B5EF4-FFF2-40B4-BE49-F238E27FC236}">
                <a16:creationId xmlns:a16="http://schemas.microsoft.com/office/drawing/2014/main" id="{DC09EABC-93F2-4B2A-B867-BD80FD8D8FCE}"/>
              </a:ext>
            </a:extLst>
          </p:cNvPr>
          <p:cNvSpPr txBox="1"/>
          <p:nvPr/>
        </p:nvSpPr>
        <p:spPr>
          <a:xfrm>
            <a:off x="1888711" y="14372256"/>
            <a:ext cx="3789820"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EMAIL: c3letrongtan@hcm.edu.vn</a:t>
            </a:r>
            <a:endParaRPr lang="en-US" sz="1600">
              <a:latin typeface="Montserrat SemiBold" panose="00000700000000000000" pitchFamily="2" charset="0"/>
            </a:endParaRPr>
          </a:p>
        </p:txBody>
      </p:sp>
      <p:sp>
        <p:nvSpPr>
          <p:cNvPr id="25" name="TextBox 24">
            <a:extLst>
              <a:ext uri="{FF2B5EF4-FFF2-40B4-BE49-F238E27FC236}">
                <a16:creationId xmlns:a16="http://schemas.microsoft.com/office/drawing/2014/main" id="{497F1C61-A742-49A5-A039-72C2E721D724}"/>
              </a:ext>
            </a:extLst>
          </p:cNvPr>
          <p:cNvSpPr txBox="1"/>
          <p:nvPr/>
        </p:nvSpPr>
        <p:spPr>
          <a:xfrm>
            <a:off x="1888711" y="14054546"/>
            <a:ext cx="2839239" cy="338554"/>
          </a:xfrm>
          <a:prstGeom prst="rect">
            <a:avLst/>
          </a:prstGeom>
          <a:noFill/>
        </p:spPr>
        <p:txBody>
          <a:bodyPr wrap="none" rtlCol="0">
            <a:spAutoFit/>
          </a:bodyPr>
          <a:lstStyle/>
          <a:p>
            <a:r>
              <a:rPr lang="en-US" sz="1600" b="0" i="0">
                <a:solidFill>
                  <a:srgbClr val="212529"/>
                </a:solidFill>
                <a:effectLst/>
                <a:latin typeface="Montserrat SemiBold" panose="00000700000000000000" pitchFamily="2" charset="0"/>
              </a:rPr>
              <a:t>ĐIỆN THOẠI: 02822537511</a:t>
            </a:r>
            <a:endParaRPr lang="en-US" sz="1600">
              <a:latin typeface="Montserrat SemiBold" panose="00000700000000000000" pitchFamily="2" charset="0"/>
            </a:endParaRPr>
          </a:p>
        </p:txBody>
      </p:sp>
      <p:pic>
        <p:nvPicPr>
          <p:cNvPr id="26" name="Picture 25" descr="Logo, company name&#10;&#10;Description automatically generated">
            <a:extLst>
              <a:ext uri="{FF2B5EF4-FFF2-40B4-BE49-F238E27FC236}">
                <a16:creationId xmlns:a16="http://schemas.microsoft.com/office/drawing/2014/main" id="{2E416957-2FFF-4E6E-99B1-1F1E7E431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35" y="14057361"/>
            <a:ext cx="1088534" cy="1088534"/>
          </a:xfrm>
          <a:prstGeom prst="rect">
            <a:avLst/>
          </a:prstGeom>
        </p:spPr>
      </p:pic>
      <p:sp>
        <p:nvSpPr>
          <p:cNvPr id="21" name="Rectangle: Rounded Corners 20">
            <a:extLst>
              <a:ext uri="{FF2B5EF4-FFF2-40B4-BE49-F238E27FC236}">
                <a16:creationId xmlns:a16="http://schemas.microsoft.com/office/drawing/2014/main" id="{2F438647-1296-480A-8DF6-C1FDCAE50308}"/>
              </a:ext>
            </a:extLst>
          </p:cNvPr>
          <p:cNvSpPr/>
          <p:nvPr/>
        </p:nvSpPr>
        <p:spPr>
          <a:xfrm>
            <a:off x="1262743" y="6382512"/>
            <a:ext cx="7184571" cy="6823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11CB2EA3-754D-451E-A493-06059B842866}"/>
              </a:ext>
            </a:extLst>
          </p:cNvPr>
          <p:cNvSpPr/>
          <p:nvPr/>
        </p:nvSpPr>
        <p:spPr>
          <a:xfrm>
            <a:off x="1262743" y="7622879"/>
            <a:ext cx="7184571" cy="6823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06D6291D-326A-47AE-A8DB-CF0CD4065A0E}"/>
              </a:ext>
            </a:extLst>
          </p:cNvPr>
          <p:cNvGrpSpPr/>
          <p:nvPr/>
        </p:nvGrpSpPr>
        <p:grpSpPr>
          <a:xfrm>
            <a:off x="1262743" y="5857968"/>
            <a:ext cx="1512926" cy="369332"/>
            <a:chOff x="1217140" y="5823153"/>
            <a:chExt cx="1512926" cy="369332"/>
          </a:xfrm>
        </p:grpSpPr>
        <p:sp>
          <p:nvSpPr>
            <p:cNvPr id="3" name="TextBox 2">
              <a:extLst>
                <a:ext uri="{FF2B5EF4-FFF2-40B4-BE49-F238E27FC236}">
                  <a16:creationId xmlns:a16="http://schemas.microsoft.com/office/drawing/2014/main" id="{354958DD-3436-4FAF-A063-B8DA2F479C42}"/>
                </a:ext>
              </a:extLst>
            </p:cNvPr>
            <p:cNvSpPr txBox="1"/>
            <p:nvPr/>
          </p:nvSpPr>
          <p:spPr>
            <a:xfrm>
              <a:off x="1217140" y="5823153"/>
              <a:ext cx="1418978" cy="369332"/>
            </a:xfrm>
            <a:prstGeom prst="rect">
              <a:avLst/>
            </a:prstGeom>
            <a:noFill/>
          </p:spPr>
          <p:txBody>
            <a:bodyPr wrap="none" rtlCol="0">
              <a:spAutoFit/>
            </a:bodyPr>
            <a:lstStyle/>
            <a:p>
              <a:r>
                <a:rPr lang="en-US">
                  <a:latin typeface="Montserrat Medium" panose="00000600000000000000" pitchFamily="2" charset="0"/>
                </a:rPr>
                <a:t>Họ và tên: </a:t>
              </a:r>
            </a:p>
          </p:txBody>
        </p:sp>
        <p:cxnSp>
          <p:nvCxnSpPr>
            <p:cNvPr id="28" name="Straight Connector 27">
              <a:extLst>
                <a:ext uri="{FF2B5EF4-FFF2-40B4-BE49-F238E27FC236}">
                  <a16:creationId xmlns:a16="http://schemas.microsoft.com/office/drawing/2014/main" id="{D497BCD1-9966-4BC9-86F4-52F25A43EB1F}"/>
                </a:ext>
              </a:extLst>
            </p:cNvPr>
            <p:cNvCxnSpPr/>
            <p:nvPr/>
          </p:nvCxnSpPr>
          <p:spPr>
            <a:xfrm>
              <a:off x="1327986" y="6150575"/>
              <a:ext cx="1402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F6F48F18-3975-4DB4-A27A-0A49E5F20B2A}"/>
              </a:ext>
            </a:extLst>
          </p:cNvPr>
          <p:cNvGrpSpPr/>
          <p:nvPr/>
        </p:nvGrpSpPr>
        <p:grpSpPr>
          <a:xfrm>
            <a:off x="1262743" y="7098335"/>
            <a:ext cx="1846217" cy="369332"/>
            <a:chOff x="1217140" y="5823153"/>
            <a:chExt cx="1846217" cy="369332"/>
          </a:xfrm>
        </p:grpSpPr>
        <p:sp>
          <p:nvSpPr>
            <p:cNvPr id="51" name="TextBox 50">
              <a:extLst>
                <a:ext uri="{FF2B5EF4-FFF2-40B4-BE49-F238E27FC236}">
                  <a16:creationId xmlns:a16="http://schemas.microsoft.com/office/drawing/2014/main" id="{F55244DE-9AFF-4061-BC7B-535B71478752}"/>
                </a:ext>
              </a:extLst>
            </p:cNvPr>
            <p:cNvSpPr txBox="1"/>
            <p:nvPr/>
          </p:nvSpPr>
          <p:spPr>
            <a:xfrm>
              <a:off x="1217140" y="5823153"/>
              <a:ext cx="1771639" cy="369332"/>
            </a:xfrm>
            <a:prstGeom prst="rect">
              <a:avLst/>
            </a:prstGeom>
            <a:noFill/>
          </p:spPr>
          <p:txBody>
            <a:bodyPr wrap="none" rtlCol="0">
              <a:spAutoFit/>
            </a:bodyPr>
            <a:lstStyle/>
            <a:p>
              <a:r>
                <a:rPr lang="en-US">
                  <a:latin typeface="Montserrat Medium" panose="00000600000000000000" pitchFamily="2" charset="0"/>
                </a:rPr>
                <a:t>Số điện thoại:</a:t>
              </a:r>
            </a:p>
          </p:txBody>
        </p:sp>
        <p:cxnSp>
          <p:nvCxnSpPr>
            <p:cNvPr id="52" name="Straight Connector 51">
              <a:extLst>
                <a:ext uri="{FF2B5EF4-FFF2-40B4-BE49-F238E27FC236}">
                  <a16:creationId xmlns:a16="http://schemas.microsoft.com/office/drawing/2014/main" id="{BAB32B99-9D39-4E6F-9316-84C7B8F6FE16}"/>
                </a:ext>
              </a:extLst>
            </p:cNvPr>
            <p:cNvCxnSpPr>
              <a:cxnSpLocks/>
            </p:cNvCxnSpPr>
            <p:nvPr/>
          </p:nvCxnSpPr>
          <p:spPr>
            <a:xfrm>
              <a:off x="1327986" y="6150575"/>
              <a:ext cx="17353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Rectangle: Rounded Corners 53">
            <a:extLst>
              <a:ext uri="{FF2B5EF4-FFF2-40B4-BE49-F238E27FC236}">
                <a16:creationId xmlns:a16="http://schemas.microsoft.com/office/drawing/2014/main" id="{6AE5D16D-30CB-4B7E-80BC-C75291CCFD99}"/>
              </a:ext>
            </a:extLst>
          </p:cNvPr>
          <p:cNvSpPr/>
          <p:nvPr/>
        </p:nvSpPr>
        <p:spPr>
          <a:xfrm>
            <a:off x="1208314" y="9150907"/>
            <a:ext cx="7184571" cy="4009162"/>
          </a:xfrm>
          <a:prstGeom prst="roundRect">
            <a:avLst>
              <a:gd name="adj" fmla="val 52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3B3CEA4E-50C3-4328-8C60-47F8D382DA60}"/>
              </a:ext>
            </a:extLst>
          </p:cNvPr>
          <p:cNvGrpSpPr/>
          <p:nvPr/>
        </p:nvGrpSpPr>
        <p:grpSpPr>
          <a:xfrm>
            <a:off x="1208314" y="8626362"/>
            <a:ext cx="1846217" cy="369332"/>
            <a:chOff x="1217140" y="5823153"/>
            <a:chExt cx="1846217" cy="369332"/>
          </a:xfrm>
        </p:grpSpPr>
        <p:sp>
          <p:nvSpPr>
            <p:cNvPr id="56" name="TextBox 55">
              <a:extLst>
                <a:ext uri="{FF2B5EF4-FFF2-40B4-BE49-F238E27FC236}">
                  <a16:creationId xmlns:a16="http://schemas.microsoft.com/office/drawing/2014/main" id="{551C4181-5333-4122-802C-8A2A97CEDBC4}"/>
                </a:ext>
              </a:extLst>
            </p:cNvPr>
            <p:cNvSpPr txBox="1"/>
            <p:nvPr/>
          </p:nvSpPr>
          <p:spPr>
            <a:xfrm>
              <a:off x="1217140" y="5823153"/>
              <a:ext cx="1326004" cy="369332"/>
            </a:xfrm>
            <a:prstGeom prst="rect">
              <a:avLst/>
            </a:prstGeom>
            <a:noFill/>
          </p:spPr>
          <p:txBody>
            <a:bodyPr wrap="none" rtlCol="0">
              <a:spAutoFit/>
            </a:bodyPr>
            <a:lstStyle/>
            <a:p>
              <a:r>
                <a:rPr lang="en-US">
                  <a:latin typeface="Montserrat Medium" panose="00000600000000000000" pitchFamily="2" charset="0"/>
                </a:rPr>
                <a:t>Nội dung:</a:t>
              </a:r>
            </a:p>
          </p:txBody>
        </p:sp>
        <p:cxnSp>
          <p:nvCxnSpPr>
            <p:cNvPr id="57" name="Straight Connector 56">
              <a:extLst>
                <a:ext uri="{FF2B5EF4-FFF2-40B4-BE49-F238E27FC236}">
                  <a16:creationId xmlns:a16="http://schemas.microsoft.com/office/drawing/2014/main" id="{511A5A7C-7128-4632-8DB3-ED771DEA3214}"/>
                </a:ext>
              </a:extLst>
            </p:cNvPr>
            <p:cNvCxnSpPr>
              <a:cxnSpLocks/>
            </p:cNvCxnSpPr>
            <p:nvPr/>
          </p:nvCxnSpPr>
          <p:spPr>
            <a:xfrm>
              <a:off x="1327986" y="6150575"/>
              <a:ext cx="17353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Rectangle: Rounded Corners 59">
            <a:extLst>
              <a:ext uri="{FF2B5EF4-FFF2-40B4-BE49-F238E27FC236}">
                <a16:creationId xmlns:a16="http://schemas.microsoft.com/office/drawing/2014/main" id="{3F7697BB-37C7-46A0-9752-664710B486CB}"/>
              </a:ext>
            </a:extLst>
          </p:cNvPr>
          <p:cNvSpPr/>
          <p:nvPr/>
        </p:nvSpPr>
        <p:spPr>
          <a:xfrm>
            <a:off x="7084753" y="12568231"/>
            <a:ext cx="1308132" cy="589993"/>
          </a:xfrm>
          <a:prstGeom prst="roundRect">
            <a:avLst>
              <a:gd name="adj" fmla="val 355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039EEFB4-276F-40D7-8552-8D121D16D874}"/>
              </a:ext>
            </a:extLst>
          </p:cNvPr>
          <p:cNvSpPr txBox="1"/>
          <p:nvPr/>
        </p:nvSpPr>
        <p:spPr>
          <a:xfrm>
            <a:off x="7353311" y="12656495"/>
            <a:ext cx="736099" cy="461665"/>
          </a:xfrm>
          <a:prstGeom prst="rect">
            <a:avLst/>
          </a:prstGeom>
          <a:noFill/>
        </p:spPr>
        <p:txBody>
          <a:bodyPr wrap="none" rtlCol="0">
            <a:spAutoFit/>
          </a:bodyPr>
          <a:lstStyle/>
          <a:p>
            <a:r>
              <a:rPr lang="en-US" sz="2400">
                <a:solidFill>
                  <a:schemeClr val="bg1"/>
                </a:solidFill>
                <a:latin typeface="Montserrat ExtraBold" panose="00000900000000000000" pitchFamily="2" charset="0"/>
              </a:rPr>
              <a:t>Gửi</a:t>
            </a:r>
          </a:p>
        </p:txBody>
      </p:sp>
      <p:cxnSp>
        <p:nvCxnSpPr>
          <p:cNvPr id="63" name="Straight Connector 62">
            <a:extLst>
              <a:ext uri="{FF2B5EF4-FFF2-40B4-BE49-F238E27FC236}">
                <a16:creationId xmlns:a16="http://schemas.microsoft.com/office/drawing/2014/main" id="{7258707A-1880-45DD-8515-A200370EE4C4}"/>
              </a:ext>
            </a:extLst>
          </p:cNvPr>
          <p:cNvCxnSpPr/>
          <p:nvPr/>
        </p:nvCxnSpPr>
        <p:spPr>
          <a:xfrm>
            <a:off x="1516380" y="9357360"/>
            <a:ext cx="0" cy="2438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CE75D7D-DCB9-4227-9FD6-3612E12571EB}"/>
              </a:ext>
            </a:extLst>
          </p:cNvPr>
          <p:cNvCxnSpPr/>
          <p:nvPr/>
        </p:nvCxnSpPr>
        <p:spPr>
          <a:xfrm>
            <a:off x="1516380" y="7819287"/>
            <a:ext cx="0" cy="2438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8CD3D35-35D6-48CB-A46D-78FDFF64A1FD}"/>
              </a:ext>
            </a:extLst>
          </p:cNvPr>
          <p:cNvCxnSpPr/>
          <p:nvPr/>
        </p:nvCxnSpPr>
        <p:spPr>
          <a:xfrm>
            <a:off x="1516380" y="6601780"/>
            <a:ext cx="0" cy="2438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6751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TotalTime>
  <Words>1264</Words>
  <Application>Microsoft Office PowerPoint</Application>
  <PresentationFormat>Custom</PresentationFormat>
  <Paragraphs>210</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Calibri</vt:lpstr>
      <vt:lpstr>Calibri Light</vt:lpstr>
      <vt:lpstr>Montserrat Black</vt:lpstr>
      <vt:lpstr>Montserrat ExtraBold</vt:lpstr>
      <vt:lpstr>Montserrat Medium</vt:lpstr>
      <vt:lpstr>Montserrat SemiBold</vt:lpstr>
      <vt:lpstr>Roboto</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Dương Vũ</dc:creator>
  <cp:lastModifiedBy>Dương Vũ</cp:lastModifiedBy>
  <cp:revision>7</cp:revision>
  <dcterms:created xsi:type="dcterms:W3CDTF">2022-01-09T08:21:01Z</dcterms:created>
  <dcterms:modified xsi:type="dcterms:W3CDTF">2022-01-11T10:03:25Z</dcterms:modified>
</cp:coreProperties>
</file>