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7" r:id="rId3"/>
    <p:sldId id="262" r:id="rId4"/>
    <p:sldId id="263" r:id="rId5"/>
    <p:sldId id="264" r:id="rId6"/>
    <p:sldId id="265" r:id="rId7"/>
    <p:sldId id="266" r:id="rId8"/>
    <p:sldId id="267" r:id="rId9"/>
    <p:sldId id="258" r:id="rId10"/>
    <p:sldId id="259" r:id="rId11"/>
    <p:sldId id="260" r:id="rId12"/>
    <p:sldId id="261" r:id="rId13"/>
    <p:sldId id="268" r:id="rId14"/>
    <p:sldId id="271" r:id="rId15"/>
    <p:sldId id="272" r:id="rId16"/>
    <p:sldId id="274" r:id="rId17"/>
    <p:sldId id="273" r:id="rId18"/>
    <p:sldId id="270" r:id="rId19"/>
    <p:sldId id="269" r:id="rId20"/>
    <p:sldId id="275" r:id="rId21"/>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D3429-B1A2-43BA-9F78-1F59BD45ED3A}" v="861" dt="2023-03-08T01:36:36.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0" d="100"/>
          <a:sy n="70" d="100"/>
        </p:scale>
        <p:origin x="420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Gabriel" userId="5a57fab37528b207" providerId="Windows Live" clId="Web-{6DAD3429-B1A2-43BA-9F78-1F59BD45ED3A}"/>
    <pc:docChg chg="addSld modSld sldOrd">
      <pc:chgData name="Pedro Gabriel" userId="5a57fab37528b207" providerId="Windows Live" clId="Web-{6DAD3429-B1A2-43BA-9F78-1F59BD45ED3A}" dt="2023-03-08T01:36:47.929" v="865"/>
      <pc:docMkLst>
        <pc:docMk/>
      </pc:docMkLst>
      <pc:sldChg chg="modSp">
        <pc:chgData name="Pedro Gabriel" userId="5a57fab37528b207" providerId="Windows Live" clId="Web-{6DAD3429-B1A2-43BA-9F78-1F59BD45ED3A}" dt="2023-03-08T00:48:07.647" v="564" actId="20577"/>
        <pc:sldMkLst>
          <pc:docMk/>
          <pc:sldMk cId="356326839" sldId="256"/>
        </pc:sldMkLst>
        <pc:spChg chg="mod">
          <ac:chgData name="Pedro Gabriel" userId="5a57fab37528b207" providerId="Windows Live" clId="Web-{6DAD3429-B1A2-43BA-9F78-1F59BD45ED3A}" dt="2023-03-08T00:48:07.647" v="564" actId="20577"/>
          <ac:spMkLst>
            <pc:docMk/>
            <pc:sldMk cId="356326839" sldId="256"/>
            <ac:spMk id="2" creationId="{00000000-0000-0000-0000-000000000000}"/>
          </ac:spMkLst>
        </pc:spChg>
        <pc:spChg chg="mod">
          <ac:chgData name="Pedro Gabriel" userId="5a57fab37528b207" providerId="Windows Live" clId="Web-{6DAD3429-B1A2-43BA-9F78-1F59BD45ED3A}" dt="2023-03-07T23:21:14.496" v="34" actId="20577"/>
          <ac:spMkLst>
            <pc:docMk/>
            <pc:sldMk cId="356326839" sldId="256"/>
            <ac:spMk id="3" creationId="{00000000-0000-0000-0000-000000000000}"/>
          </ac:spMkLst>
        </pc:spChg>
      </pc:sldChg>
      <pc:sldChg chg="modSp new">
        <pc:chgData name="Pedro Gabriel" userId="5a57fab37528b207" providerId="Windows Live" clId="Web-{6DAD3429-B1A2-43BA-9F78-1F59BD45ED3A}" dt="2023-03-08T00:34:46.615" v="423" actId="20577"/>
        <pc:sldMkLst>
          <pc:docMk/>
          <pc:sldMk cId="3992176844" sldId="257"/>
        </pc:sldMkLst>
        <pc:spChg chg="mod">
          <ac:chgData name="Pedro Gabriel" userId="5a57fab37528b207" providerId="Windows Live" clId="Web-{6DAD3429-B1A2-43BA-9F78-1F59BD45ED3A}" dt="2023-03-08T00:34:46.615" v="423" actId="20577"/>
          <ac:spMkLst>
            <pc:docMk/>
            <pc:sldMk cId="3992176844" sldId="257"/>
            <ac:spMk id="2" creationId="{255CA5BE-8D12-2C35-D066-0C82691F9205}"/>
          </ac:spMkLst>
        </pc:spChg>
        <pc:spChg chg="mod">
          <ac:chgData name="Pedro Gabriel" userId="5a57fab37528b207" providerId="Windows Live" clId="Web-{6DAD3429-B1A2-43BA-9F78-1F59BD45ED3A}" dt="2023-03-08T00:30:02.458" v="358" actId="20577"/>
          <ac:spMkLst>
            <pc:docMk/>
            <pc:sldMk cId="3992176844" sldId="257"/>
            <ac:spMk id="3" creationId="{42C753A4-AABB-4C30-7FD6-166C8CB0466F}"/>
          </ac:spMkLst>
        </pc:spChg>
      </pc:sldChg>
      <pc:sldChg chg="modSp new">
        <pc:chgData name="Pedro Gabriel" userId="5a57fab37528b207" providerId="Windows Live" clId="Web-{6DAD3429-B1A2-43BA-9F78-1F59BD45ED3A}" dt="2023-03-08T00:34:43.193" v="422" actId="20577"/>
        <pc:sldMkLst>
          <pc:docMk/>
          <pc:sldMk cId="3048814770" sldId="258"/>
        </pc:sldMkLst>
        <pc:spChg chg="mod">
          <ac:chgData name="Pedro Gabriel" userId="5a57fab37528b207" providerId="Windows Live" clId="Web-{6DAD3429-B1A2-43BA-9F78-1F59BD45ED3A}" dt="2023-03-08T00:34:43.193" v="422" actId="20577"/>
          <ac:spMkLst>
            <pc:docMk/>
            <pc:sldMk cId="3048814770" sldId="258"/>
            <ac:spMk id="2" creationId="{E4FE9F60-BBF8-F5A2-BBEA-6367E21286B6}"/>
          </ac:spMkLst>
        </pc:spChg>
        <pc:spChg chg="mod">
          <ac:chgData name="Pedro Gabriel" userId="5a57fab37528b207" providerId="Windows Live" clId="Web-{6DAD3429-B1A2-43BA-9F78-1F59BD45ED3A}" dt="2023-03-08T00:17:37.321" v="294" actId="20577"/>
          <ac:spMkLst>
            <pc:docMk/>
            <pc:sldMk cId="3048814770" sldId="258"/>
            <ac:spMk id="3" creationId="{A61E3143-D76E-FE90-281E-B41F9A74D8A8}"/>
          </ac:spMkLst>
        </pc:spChg>
      </pc:sldChg>
      <pc:sldChg chg="addSp delSp modSp new mod setBg addAnim setClrOvrMap">
        <pc:chgData name="Pedro Gabriel" userId="5a57fab37528b207" providerId="Windows Live" clId="Web-{6DAD3429-B1A2-43BA-9F78-1F59BD45ED3A}" dt="2023-03-08T00:27:21.464" v="350" actId="20577"/>
        <pc:sldMkLst>
          <pc:docMk/>
          <pc:sldMk cId="3418505252" sldId="259"/>
        </pc:sldMkLst>
        <pc:spChg chg="mod">
          <ac:chgData name="Pedro Gabriel" userId="5a57fab37528b207" providerId="Windows Live" clId="Web-{6DAD3429-B1A2-43BA-9F78-1F59BD45ED3A}" dt="2023-03-08T00:27:21.464" v="350" actId="20577"/>
          <ac:spMkLst>
            <pc:docMk/>
            <pc:sldMk cId="3418505252" sldId="259"/>
            <ac:spMk id="2" creationId="{5164FCF6-F3D6-EBED-226E-F7334FFC7D77}"/>
          </ac:spMkLst>
        </pc:spChg>
        <pc:spChg chg="del mod">
          <ac:chgData name="Pedro Gabriel" userId="5a57fab37528b207" providerId="Windows Live" clId="Web-{6DAD3429-B1A2-43BA-9F78-1F59BD45ED3A}" dt="2023-03-08T00:26:01.272" v="339"/>
          <ac:spMkLst>
            <pc:docMk/>
            <pc:sldMk cId="3418505252" sldId="259"/>
            <ac:spMk id="3" creationId="{C8683511-309D-87B0-759F-E8B04FA1B6E1}"/>
          </ac:spMkLst>
        </pc:spChg>
        <pc:spChg chg="add del">
          <ac:chgData name="Pedro Gabriel" userId="5a57fab37528b207" providerId="Windows Live" clId="Web-{6DAD3429-B1A2-43BA-9F78-1F59BD45ED3A}" dt="2023-03-08T00:27:09.573" v="347"/>
          <ac:spMkLst>
            <pc:docMk/>
            <pc:sldMk cId="3418505252" sldId="259"/>
            <ac:spMk id="13" creationId="{670D6F2B-93AF-47D6-9378-5E54BE0AC69F}"/>
          </ac:spMkLst>
        </pc:spChg>
        <pc:spChg chg="add del">
          <ac:chgData name="Pedro Gabriel" userId="5a57fab37528b207" providerId="Windows Live" clId="Web-{6DAD3429-B1A2-43BA-9F78-1F59BD45ED3A}" dt="2023-03-08T00:27:09.573" v="347"/>
          <ac:spMkLst>
            <pc:docMk/>
            <pc:sldMk cId="3418505252" sldId="259"/>
            <ac:spMk id="15" creationId="{491A5E26-1F21-459D-8C03-ADB057B09066}"/>
          </ac:spMkLst>
        </pc:spChg>
        <pc:spChg chg="add">
          <ac:chgData name="Pedro Gabriel" userId="5a57fab37528b207" providerId="Windows Live" clId="Web-{6DAD3429-B1A2-43BA-9F78-1F59BD45ED3A}" dt="2023-03-08T00:27:09.573" v="347"/>
          <ac:spMkLst>
            <pc:docMk/>
            <pc:sldMk cId="3418505252" sldId="259"/>
            <ac:spMk id="24" creationId="{670D6F2B-93AF-47D6-9378-5E54BE0AC69F}"/>
          </ac:spMkLst>
        </pc:spChg>
        <pc:spChg chg="add">
          <ac:chgData name="Pedro Gabriel" userId="5a57fab37528b207" providerId="Windows Live" clId="Web-{6DAD3429-B1A2-43BA-9F78-1F59BD45ED3A}" dt="2023-03-08T00:27:09.573" v="347"/>
          <ac:spMkLst>
            <pc:docMk/>
            <pc:sldMk cId="3418505252" sldId="259"/>
            <ac:spMk id="26" creationId="{2D529E20-662F-4915-ACD7-970C026FDB7F}"/>
          </ac:spMkLst>
        </pc:spChg>
        <pc:spChg chg="add">
          <ac:chgData name="Pedro Gabriel" userId="5a57fab37528b207" providerId="Windows Live" clId="Web-{6DAD3429-B1A2-43BA-9F78-1F59BD45ED3A}" dt="2023-03-08T00:27:09.573" v="347"/>
          <ac:spMkLst>
            <pc:docMk/>
            <pc:sldMk cId="3418505252" sldId="259"/>
            <ac:spMk id="28" creationId="{1AD5EB79-7F9A-4BBC-92A5-188382CBA1B6}"/>
          </ac:spMkLst>
        </pc:spChg>
        <pc:spChg chg="add">
          <ac:chgData name="Pedro Gabriel" userId="5a57fab37528b207" providerId="Windows Live" clId="Web-{6DAD3429-B1A2-43BA-9F78-1F59BD45ED3A}" dt="2023-03-08T00:27:09.573" v="347"/>
          <ac:spMkLst>
            <pc:docMk/>
            <pc:sldMk cId="3418505252" sldId="259"/>
            <ac:spMk id="30" creationId="{B9B8A17F-DC3A-4D9A-AA53-9BFB894CD7BA}"/>
          </ac:spMkLst>
        </pc:spChg>
        <pc:grpChg chg="add del">
          <ac:chgData name="Pedro Gabriel" userId="5a57fab37528b207" providerId="Windows Live" clId="Web-{6DAD3429-B1A2-43BA-9F78-1F59BD45ED3A}" dt="2023-03-08T00:27:09.573" v="347"/>
          <ac:grpSpMkLst>
            <pc:docMk/>
            <pc:sldMk cId="3418505252" sldId="259"/>
            <ac:grpSpMk id="9" creationId="{6503EB0F-2257-4A3E-A73B-E1DE769B459F}"/>
          </ac:grpSpMkLst>
        </pc:grpChg>
        <pc:grpChg chg="add">
          <ac:chgData name="Pedro Gabriel" userId="5a57fab37528b207" providerId="Windows Live" clId="Web-{6DAD3429-B1A2-43BA-9F78-1F59BD45ED3A}" dt="2023-03-08T00:27:09.573" v="347"/>
          <ac:grpSpMkLst>
            <pc:docMk/>
            <pc:sldMk cId="3418505252" sldId="259"/>
            <ac:grpSpMk id="20" creationId="{6503EB0F-2257-4A3E-A73B-E1DE769B459F}"/>
          </ac:grpSpMkLst>
        </pc:grpChg>
        <pc:picChg chg="add mod">
          <ac:chgData name="Pedro Gabriel" userId="5a57fab37528b207" providerId="Windows Live" clId="Web-{6DAD3429-B1A2-43BA-9F78-1F59BD45ED3A}" dt="2023-03-08T00:27:09.573" v="347"/>
          <ac:picMkLst>
            <pc:docMk/>
            <pc:sldMk cId="3418505252" sldId="259"/>
            <ac:picMk id="5" creationId="{468BB532-149E-B613-6DEE-F8EDE0828560}"/>
          </ac:picMkLst>
        </pc:picChg>
      </pc:sldChg>
      <pc:sldChg chg="addSp modSp new mod setBg">
        <pc:chgData name="Pedro Gabriel" userId="5a57fab37528b207" providerId="Windows Live" clId="Web-{6DAD3429-B1A2-43BA-9F78-1F59BD45ED3A}" dt="2023-03-08T00:35:15.976" v="432" actId="20577"/>
        <pc:sldMkLst>
          <pc:docMk/>
          <pc:sldMk cId="3825261180" sldId="260"/>
        </pc:sldMkLst>
        <pc:spChg chg="mod">
          <ac:chgData name="Pedro Gabriel" userId="5a57fab37528b207" providerId="Windows Live" clId="Web-{6DAD3429-B1A2-43BA-9F78-1F59BD45ED3A}" dt="2023-03-08T00:35:15.976" v="432" actId="20577"/>
          <ac:spMkLst>
            <pc:docMk/>
            <pc:sldMk cId="3825261180" sldId="260"/>
            <ac:spMk id="2" creationId="{EDC908E8-D5D1-C86D-4CCC-84751B12D2AD}"/>
          </ac:spMkLst>
        </pc:spChg>
        <pc:spChg chg="mod">
          <ac:chgData name="Pedro Gabriel" userId="5a57fab37528b207" providerId="Windows Live" clId="Web-{6DAD3429-B1A2-43BA-9F78-1F59BD45ED3A}" dt="2023-03-08T00:29:40.660" v="356" actId="20577"/>
          <ac:spMkLst>
            <pc:docMk/>
            <pc:sldMk cId="3825261180" sldId="260"/>
            <ac:spMk id="3" creationId="{0ED91453-1ED9-CFBC-7AF7-4BF4746B3A31}"/>
          </ac:spMkLst>
        </pc:spChg>
        <pc:spChg chg="add">
          <ac:chgData name="Pedro Gabriel" userId="5a57fab37528b207" providerId="Windows Live" clId="Web-{6DAD3429-B1A2-43BA-9F78-1F59BD45ED3A}" dt="2023-03-08T00:28:13.170" v="352"/>
          <ac:spMkLst>
            <pc:docMk/>
            <pc:sldMk cId="3825261180" sldId="260"/>
            <ac:spMk id="8" creationId="{B219AE65-9B94-44EA-BEF3-EF4BFA169C81}"/>
          </ac:spMkLst>
        </pc:spChg>
        <pc:spChg chg="add">
          <ac:chgData name="Pedro Gabriel" userId="5a57fab37528b207" providerId="Windows Live" clId="Web-{6DAD3429-B1A2-43BA-9F78-1F59BD45ED3A}" dt="2023-03-08T00:28:13.170" v="352"/>
          <ac:spMkLst>
            <pc:docMk/>
            <pc:sldMk cId="3825261180" sldId="260"/>
            <ac:spMk id="10" creationId="{F0C81A57-9CD5-461B-8FFE-4A8CB6CFBE01}"/>
          </ac:spMkLst>
        </pc:spChg>
        <pc:grpChg chg="add">
          <ac:chgData name="Pedro Gabriel" userId="5a57fab37528b207" providerId="Windows Live" clId="Web-{6DAD3429-B1A2-43BA-9F78-1F59BD45ED3A}" dt="2023-03-08T00:28:13.170" v="352"/>
          <ac:grpSpMkLst>
            <pc:docMk/>
            <pc:sldMk cId="3825261180" sldId="260"/>
            <ac:grpSpMk id="12" creationId="{3086C462-37F4-494D-8292-CCB95221CC1A}"/>
          </ac:grpSpMkLst>
        </pc:grpChg>
        <pc:cxnChg chg="add">
          <ac:chgData name="Pedro Gabriel" userId="5a57fab37528b207" providerId="Windows Live" clId="Web-{6DAD3429-B1A2-43BA-9F78-1F59BD45ED3A}" dt="2023-03-08T00:28:13.170" v="352"/>
          <ac:cxnSpMkLst>
            <pc:docMk/>
            <pc:sldMk cId="3825261180" sldId="260"/>
            <ac:cxnSpMk id="16" creationId="{AD23B2CD-009B-425A-9616-1E1AD1D5AB46}"/>
          </ac:cxnSpMkLst>
        </pc:cxnChg>
      </pc:sldChg>
      <pc:sldChg chg="modSp new">
        <pc:chgData name="Pedro Gabriel" userId="5a57fab37528b207" providerId="Windows Live" clId="Web-{6DAD3429-B1A2-43BA-9F78-1F59BD45ED3A}" dt="2023-03-08T00:33:37.830" v="392" actId="20577"/>
        <pc:sldMkLst>
          <pc:docMk/>
          <pc:sldMk cId="3665091796" sldId="261"/>
        </pc:sldMkLst>
        <pc:spChg chg="mod">
          <ac:chgData name="Pedro Gabriel" userId="5a57fab37528b207" providerId="Windows Live" clId="Web-{6DAD3429-B1A2-43BA-9F78-1F59BD45ED3A}" dt="2023-03-08T00:31:58.168" v="387" actId="20577"/>
          <ac:spMkLst>
            <pc:docMk/>
            <pc:sldMk cId="3665091796" sldId="261"/>
            <ac:spMk id="2" creationId="{1B18034E-61EF-8A9C-BBAB-DE165719B309}"/>
          </ac:spMkLst>
        </pc:spChg>
        <pc:spChg chg="mod">
          <ac:chgData name="Pedro Gabriel" userId="5a57fab37528b207" providerId="Windows Live" clId="Web-{6DAD3429-B1A2-43BA-9F78-1F59BD45ED3A}" dt="2023-03-08T00:33:37.830" v="392" actId="20577"/>
          <ac:spMkLst>
            <pc:docMk/>
            <pc:sldMk cId="3665091796" sldId="261"/>
            <ac:spMk id="3" creationId="{442F0ABB-4D0A-ED33-737F-992ED3E4946F}"/>
          </ac:spMkLst>
        </pc:spChg>
      </pc:sldChg>
      <pc:sldChg chg="modSp new">
        <pc:chgData name="Pedro Gabriel" userId="5a57fab37528b207" providerId="Windows Live" clId="Web-{6DAD3429-B1A2-43BA-9F78-1F59BD45ED3A}" dt="2023-03-08T00:48:00.787" v="563" actId="20577"/>
        <pc:sldMkLst>
          <pc:docMk/>
          <pc:sldMk cId="3100580209" sldId="262"/>
        </pc:sldMkLst>
        <pc:spChg chg="mod">
          <ac:chgData name="Pedro Gabriel" userId="5a57fab37528b207" providerId="Windows Live" clId="Web-{6DAD3429-B1A2-43BA-9F78-1F59BD45ED3A}" dt="2023-03-08T00:48:00.787" v="563" actId="20577"/>
          <ac:spMkLst>
            <pc:docMk/>
            <pc:sldMk cId="3100580209" sldId="262"/>
            <ac:spMk id="2" creationId="{001C7B73-DD49-3EA1-BAE3-F574D9FEEE52}"/>
          </ac:spMkLst>
        </pc:spChg>
        <pc:spChg chg="mod">
          <ac:chgData name="Pedro Gabriel" userId="5a57fab37528b207" providerId="Windows Live" clId="Web-{6DAD3429-B1A2-43BA-9F78-1F59BD45ED3A}" dt="2023-03-08T00:38:20.643" v="453" actId="20577"/>
          <ac:spMkLst>
            <pc:docMk/>
            <pc:sldMk cId="3100580209" sldId="262"/>
            <ac:spMk id="3" creationId="{33025A81-605F-1568-6996-E1C3C995A6E9}"/>
          </ac:spMkLst>
        </pc:spChg>
      </pc:sldChg>
      <pc:sldChg chg="addSp delSp modSp new mod setBg addAnim delAnim setClrOvrMap">
        <pc:chgData name="Pedro Gabriel" userId="5a57fab37528b207" providerId="Windows Live" clId="Web-{6DAD3429-B1A2-43BA-9F78-1F59BD45ED3A}" dt="2023-03-08T00:40:52.527" v="494"/>
        <pc:sldMkLst>
          <pc:docMk/>
          <pc:sldMk cId="448645102" sldId="263"/>
        </pc:sldMkLst>
        <pc:spChg chg="mod">
          <ac:chgData name="Pedro Gabriel" userId="5a57fab37528b207" providerId="Windows Live" clId="Web-{6DAD3429-B1A2-43BA-9F78-1F59BD45ED3A}" dt="2023-03-08T00:40:52.480" v="492"/>
          <ac:spMkLst>
            <pc:docMk/>
            <pc:sldMk cId="448645102" sldId="263"/>
            <ac:spMk id="2" creationId="{AD1D7248-9C60-DED0-3EB5-5552339D8861}"/>
          </ac:spMkLst>
        </pc:spChg>
        <pc:spChg chg="del">
          <ac:chgData name="Pedro Gabriel" userId="5a57fab37528b207" providerId="Windows Live" clId="Web-{6DAD3429-B1A2-43BA-9F78-1F59BD45ED3A}" dt="2023-03-08T00:39:53.211" v="455"/>
          <ac:spMkLst>
            <pc:docMk/>
            <pc:sldMk cId="448645102" sldId="263"/>
            <ac:spMk id="3" creationId="{C5430052-F0FB-B0F4-DCAF-1C586CE5B286}"/>
          </ac:spMkLst>
        </pc:spChg>
        <pc:spChg chg="add del">
          <ac:chgData name="Pedro Gabriel" userId="5a57fab37528b207" providerId="Windows Live" clId="Web-{6DAD3429-B1A2-43BA-9F78-1F59BD45ED3A}" dt="2023-03-08T00:40:52.512" v="493"/>
          <ac:spMkLst>
            <pc:docMk/>
            <pc:sldMk cId="448645102" sldId="263"/>
            <ac:spMk id="12" creationId="{73C0A186-7444-4460-9C37-532E7671E99E}"/>
          </ac:spMkLst>
        </pc:spChg>
        <pc:spChg chg="add">
          <ac:chgData name="Pedro Gabriel" userId="5a57fab37528b207" providerId="Windows Live" clId="Web-{6DAD3429-B1A2-43BA-9F78-1F59BD45ED3A}" dt="2023-03-08T00:40:52.512" v="493"/>
          <ac:spMkLst>
            <pc:docMk/>
            <pc:sldMk cId="448645102" sldId="263"/>
            <ac:spMk id="27" creationId="{73C0A186-7444-4460-9C37-532E7671E99E}"/>
          </ac:spMkLst>
        </pc:spChg>
        <pc:spChg chg="add del">
          <ac:chgData name="Pedro Gabriel" userId="5a57fab37528b207" providerId="Windows Live" clId="Web-{6DAD3429-B1A2-43BA-9F78-1F59BD45ED3A}" dt="2023-03-08T00:40:52.480" v="492"/>
          <ac:spMkLst>
            <pc:docMk/>
            <pc:sldMk cId="448645102" sldId="263"/>
            <ac:spMk id="28" creationId="{670D6F2B-93AF-47D6-9378-5E54BE0AC69F}"/>
          </ac:spMkLst>
        </pc:spChg>
        <pc:spChg chg="add del">
          <ac:chgData name="Pedro Gabriel" userId="5a57fab37528b207" providerId="Windows Live" clId="Web-{6DAD3429-B1A2-43BA-9F78-1F59BD45ED3A}" dt="2023-03-08T00:40:52.480" v="492"/>
          <ac:spMkLst>
            <pc:docMk/>
            <pc:sldMk cId="448645102" sldId="263"/>
            <ac:spMk id="30" creationId="{491A5E26-1F21-459D-8C03-ADB057B09066}"/>
          </ac:spMkLst>
        </pc:spChg>
        <pc:grpChg chg="add del">
          <ac:chgData name="Pedro Gabriel" userId="5a57fab37528b207" providerId="Windows Live" clId="Web-{6DAD3429-B1A2-43BA-9F78-1F59BD45ED3A}" dt="2023-03-08T00:40:52.512" v="493"/>
          <ac:grpSpMkLst>
            <pc:docMk/>
            <pc:sldMk cId="448645102" sldId="263"/>
            <ac:grpSpMk id="8" creationId="{93E10248-AF0E-477D-B4D2-47C02CE4E353}"/>
          </ac:grpSpMkLst>
        </pc:grpChg>
        <pc:grpChg chg="add del">
          <ac:chgData name="Pedro Gabriel" userId="5a57fab37528b207" providerId="Windows Live" clId="Web-{6DAD3429-B1A2-43BA-9F78-1F59BD45ED3A}" dt="2023-03-08T00:40:52.512" v="493"/>
          <ac:grpSpMkLst>
            <pc:docMk/>
            <pc:sldMk cId="448645102" sldId="263"/>
            <ac:grpSpMk id="14" creationId="{F1ECA4FE-7D2F-4576-B767-3A5F5ABFE90F}"/>
          </ac:grpSpMkLst>
        </pc:grpChg>
        <pc:grpChg chg="add">
          <ac:chgData name="Pedro Gabriel" userId="5a57fab37528b207" providerId="Windows Live" clId="Web-{6DAD3429-B1A2-43BA-9F78-1F59BD45ED3A}" dt="2023-03-08T00:40:52.512" v="493"/>
          <ac:grpSpMkLst>
            <pc:docMk/>
            <pc:sldMk cId="448645102" sldId="263"/>
            <ac:grpSpMk id="23" creationId="{93E10248-AF0E-477D-B4D2-47C02CE4E353}"/>
          </ac:grpSpMkLst>
        </pc:grpChg>
        <pc:grpChg chg="add del">
          <ac:chgData name="Pedro Gabriel" userId="5a57fab37528b207" providerId="Windows Live" clId="Web-{6DAD3429-B1A2-43BA-9F78-1F59BD45ED3A}" dt="2023-03-08T00:40:52.480" v="492"/>
          <ac:grpSpMkLst>
            <pc:docMk/>
            <pc:sldMk cId="448645102" sldId="263"/>
            <ac:grpSpMk id="24" creationId="{6503EB0F-2257-4A3E-A73B-E1DE769B459F}"/>
          </ac:grpSpMkLst>
        </pc:grpChg>
        <pc:grpChg chg="add">
          <ac:chgData name="Pedro Gabriel" userId="5a57fab37528b207" providerId="Windows Live" clId="Web-{6DAD3429-B1A2-43BA-9F78-1F59BD45ED3A}" dt="2023-03-08T00:40:52.512" v="493"/>
          <ac:grpSpMkLst>
            <pc:docMk/>
            <pc:sldMk cId="448645102" sldId="263"/>
            <ac:grpSpMk id="29" creationId="{F1ECA4FE-7D2F-4576-B767-3A5F5ABFE90F}"/>
          </ac:grpSpMkLst>
        </pc:grpChg>
        <pc:picChg chg="add del">
          <ac:chgData name="Pedro Gabriel" userId="5a57fab37528b207" providerId="Windows Live" clId="Web-{6DAD3429-B1A2-43BA-9F78-1F59BD45ED3A}" dt="2023-03-08T00:40:52.480" v="492"/>
          <ac:picMkLst>
            <pc:docMk/>
            <pc:sldMk cId="448645102" sldId="263"/>
            <ac:picMk id="20" creationId="{B2B78B78-D797-B62D-31B8-801394DAC480}"/>
          </ac:picMkLst>
        </pc:picChg>
        <pc:cxnChg chg="add del">
          <ac:chgData name="Pedro Gabriel" userId="5a57fab37528b207" providerId="Windows Live" clId="Web-{6DAD3429-B1A2-43BA-9F78-1F59BD45ED3A}" dt="2023-03-08T00:40:52.512" v="493"/>
          <ac:cxnSpMkLst>
            <pc:docMk/>
            <pc:sldMk cId="448645102" sldId="263"/>
            <ac:cxnSpMk id="18" creationId="{E81F53E2-F556-42FA-8D24-113839EE19F8}"/>
          </ac:cxnSpMkLst>
        </pc:cxnChg>
        <pc:cxnChg chg="add">
          <ac:chgData name="Pedro Gabriel" userId="5a57fab37528b207" providerId="Windows Live" clId="Web-{6DAD3429-B1A2-43BA-9F78-1F59BD45ED3A}" dt="2023-03-08T00:40:52.512" v="493"/>
          <ac:cxnSpMkLst>
            <pc:docMk/>
            <pc:sldMk cId="448645102" sldId="263"/>
            <ac:cxnSpMk id="33" creationId="{E81F53E2-F556-42FA-8D24-113839EE19F8}"/>
          </ac:cxnSpMkLst>
        </pc:cxnChg>
      </pc:sldChg>
      <pc:sldChg chg="modSp new">
        <pc:chgData name="Pedro Gabriel" userId="5a57fab37528b207" providerId="Windows Live" clId="Web-{6DAD3429-B1A2-43BA-9F78-1F59BD45ED3A}" dt="2023-03-08T00:43:57.147" v="513" actId="20577"/>
        <pc:sldMkLst>
          <pc:docMk/>
          <pc:sldMk cId="42984896" sldId="264"/>
        </pc:sldMkLst>
        <pc:spChg chg="mod">
          <ac:chgData name="Pedro Gabriel" userId="5a57fab37528b207" providerId="Windows Live" clId="Web-{6DAD3429-B1A2-43BA-9F78-1F59BD45ED3A}" dt="2023-03-08T00:42:26.611" v="510" actId="20577"/>
          <ac:spMkLst>
            <pc:docMk/>
            <pc:sldMk cId="42984896" sldId="264"/>
            <ac:spMk id="2" creationId="{B0AC703B-B65E-E4F7-C659-CA06FE027ED1}"/>
          </ac:spMkLst>
        </pc:spChg>
        <pc:spChg chg="mod">
          <ac:chgData name="Pedro Gabriel" userId="5a57fab37528b207" providerId="Windows Live" clId="Web-{6DAD3429-B1A2-43BA-9F78-1F59BD45ED3A}" dt="2023-03-08T00:43:57.147" v="513" actId="20577"/>
          <ac:spMkLst>
            <pc:docMk/>
            <pc:sldMk cId="42984896" sldId="264"/>
            <ac:spMk id="3" creationId="{B2D3DEBA-3AFB-5FCF-1741-C011963E449F}"/>
          </ac:spMkLst>
        </pc:spChg>
      </pc:sldChg>
      <pc:sldChg chg="addSp delSp modSp new mod setBg setClrOvrMap">
        <pc:chgData name="Pedro Gabriel" userId="5a57fab37528b207" providerId="Windows Live" clId="Web-{6DAD3429-B1A2-43BA-9F78-1F59BD45ED3A}" dt="2023-03-08T00:47:24.441" v="561" actId="20577"/>
        <pc:sldMkLst>
          <pc:docMk/>
          <pc:sldMk cId="4026994509" sldId="265"/>
        </pc:sldMkLst>
        <pc:spChg chg="mod">
          <ac:chgData name="Pedro Gabriel" userId="5a57fab37528b207" providerId="Windows Live" clId="Web-{6DAD3429-B1A2-43BA-9F78-1F59BD45ED3A}" dt="2023-03-08T00:47:24.441" v="561" actId="20577"/>
          <ac:spMkLst>
            <pc:docMk/>
            <pc:sldMk cId="4026994509" sldId="265"/>
            <ac:spMk id="2" creationId="{76298D73-6529-DA18-0E72-C62E698BD4C7}"/>
          </ac:spMkLst>
        </pc:spChg>
        <pc:spChg chg="del mod">
          <ac:chgData name="Pedro Gabriel" userId="5a57fab37528b207" providerId="Windows Live" clId="Web-{6DAD3429-B1A2-43BA-9F78-1F59BD45ED3A}" dt="2023-03-08T00:46:31.110" v="552"/>
          <ac:spMkLst>
            <pc:docMk/>
            <pc:sldMk cId="4026994509" sldId="265"/>
            <ac:spMk id="3" creationId="{FAAB8E4F-94E2-EF12-DDC0-7687F68BE8E9}"/>
          </ac:spMkLst>
        </pc:spChg>
        <pc:spChg chg="add">
          <ac:chgData name="Pedro Gabriel" userId="5a57fab37528b207" providerId="Windows Live" clId="Web-{6DAD3429-B1A2-43BA-9F78-1F59BD45ED3A}" dt="2023-03-08T00:47:01.096" v="559"/>
          <ac:spMkLst>
            <pc:docMk/>
            <pc:sldMk cId="4026994509" sldId="265"/>
            <ac:spMk id="13" creationId="{B8144315-1C5A-4185-A952-25D98D303D46}"/>
          </ac:spMkLst>
        </pc:spChg>
        <pc:spChg chg="add">
          <ac:chgData name="Pedro Gabriel" userId="5a57fab37528b207" providerId="Windows Live" clId="Web-{6DAD3429-B1A2-43BA-9F78-1F59BD45ED3A}" dt="2023-03-08T00:47:01.096" v="559"/>
          <ac:spMkLst>
            <pc:docMk/>
            <pc:sldMk cId="4026994509" sldId="265"/>
            <ac:spMk id="15" creationId="{11CAC6F2-0806-417B-BF5D-5AEF6195FA49}"/>
          </ac:spMkLst>
        </pc:spChg>
        <pc:spChg chg="add">
          <ac:chgData name="Pedro Gabriel" userId="5a57fab37528b207" providerId="Windows Live" clId="Web-{6DAD3429-B1A2-43BA-9F78-1F59BD45ED3A}" dt="2023-03-08T00:47:01.096" v="559"/>
          <ac:spMkLst>
            <pc:docMk/>
            <pc:sldMk cId="4026994509" sldId="265"/>
            <ac:spMk id="17" creationId="{D4723B02-0AAB-4F6E-BA41-8ED99D559D93}"/>
          </ac:spMkLst>
        </pc:spChg>
        <pc:grpChg chg="add">
          <ac:chgData name="Pedro Gabriel" userId="5a57fab37528b207" providerId="Windows Live" clId="Web-{6DAD3429-B1A2-43BA-9F78-1F59BD45ED3A}" dt="2023-03-08T00:47:01.096" v="559"/>
          <ac:grpSpMkLst>
            <pc:docMk/>
            <pc:sldMk cId="4026994509" sldId="265"/>
            <ac:grpSpMk id="9" creationId="{4091D54B-59AB-4A5E-8E9E-0421BD66D4FB}"/>
          </ac:grpSpMkLst>
        </pc:grpChg>
        <pc:picChg chg="add mod ord">
          <ac:chgData name="Pedro Gabriel" userId="5a57fab37528b207" providerId="Windows Live" clId="Web-{6DAD3429-B1A2-43BA-9F78-1F59BD45ED3A}" dt="2023-03-08T00:47:01.096" v="559"/>
          <ac:picMkLst>
            <pc:docMk/>
            <pc:sldMk cId="4026994509" sldId="265"/>
            <ac:picMk id="4" creationId="{7F227501-829D-E180-26C9-0C1D03C1109A}"/>
          </ac:picMkLst>
        </pc:picChg>
      </pc:sldChg>
      <pc:sldChg chg="modSp new">
        <pc:chgData name="Pedro Gabriel" userId="5a57fab37528b207" providerId="Windows Live" clId="Web-{6DAD3429-B1A2-43BA-9F78-1F59BD45ED3A}" dt="2023-03-08T00:50:33.155" v="578" actId="20577"/>
        <pc:sldMkLst>
          <pc:docMk/>
          <pc:sldMk cId="3149186698" sldId="266"/>
        </pc:sldMkLst>
        <pc:spChg chg="mod">
          <ac:chgData name="Pedro Gabriel" userId="5a57fab37528b207" providerId="Windows Live" clId="Web-{6DAD3429-B1A2-43BA-9F78-1F59BD45ED3A}" dt="2023-03-08T00:50:01.544" v="575" actId="20577"/>
          <ac:spMkLst>
            <pc:docMk/>
            <pc:sldMk cId="3149186698" sldId="266"/>
            <ac:spMk id="2" creationId="{A98796AB-CBF4-E005-1762-4A5EB859F1F0}"/>
          </ac:spMkLst>
        </pc:spChg>
        <pc:spChg chg="mod">
          <ac:chgData name="Pedro Gabriel" userId="5a57fab37528b207" providerId="Windows Live" clId="Web-{6DAD3429-B1A2-43BA-9F78-1F59BD45ED3A}" dt="2023-03-08T00:50:33.155" v="578" actId="20577"/>
          <ac:spMkLst>
            <pc:docMk/>
            <pc:sldMk cId="3149186698" sldId="266"/>
            <ac:spMk id="3" creationId="{2F11F235-BFCD-9D69-DD16-F196A65619D8}"/>
          </ac:spMkLst>
        </pc:spChg>
      </pc:sldChg>
      <pc:sldChg chg="addSp delSp modSp new mod setBg setClrOvrMap">
        <pc:chgData name="Pedro Gabriel" userId="5a57fab37528b207" providerId="Windows Live" clId="Web-{6DAD3429-B1A2-43BA-9F78-1F59BD45ED3A}" dt="2023-03-08T00:52:46.585" v="595" actId="20577"/>
        <pc:sldMkLst>
          <pc:docMk/>
          <pc:sldMk cId="2522859980" sldId="267"/>
        </pc:sldMkLst>
        <pc:spChg chg="mod">
          <ac:chgData name="Pedro Gabriel" userId="5a57fab37528b207" providerId="Windows Live" clId="Web-{6DAD3429-B1A2-43BA-9F78-1F59BD45ED3A}" dt="2023-03-08T00:52:46.585" v="595" actId="20577"/>
          <ac:spMkLst>
            <pc:docMk/>
            <pc:sldMk cId="2522859980" sldId="267"/>
            <ac:spMk id="2" creationId="{AF1017EC-2D23-2EE0-8529-F46A30DB80B8}"/>
          </ac:spMkLst>
        </pc:spChg>
        <pc:spChg chg="del">
          <ac:chgData name="Pedro Gabriel" userId="5a57fab37528b207" providerId="Windows Live" clId="Web-{6DAD3429-B1A2-43BA-9F78-1F59BD45ED3A}" dt="2023-03-08T00:51:55.363" v="580"/>
          <ac:spMkLst>
            <pc:docMk/>
            <pc:sldMk cId="2522859980" sldId="267"/>
            <ac:spMk id="3" creationId="{E7E5F181-9C45-FCB8-2ACC-B7E72381A780}"/>
          </ac:spMkLst>
        </pc:spChg>
        <pc:spChg chg="add">
          <ac:chgData name="Pedro Gabriel" userId="5a57fab37528b207" providerId="Windows Live" clId="Web-{6DAD3429-B1A2-43BA-9F78-1F59BD45ED3A}" dt="2023-03-08T00:52:25.849" v="591"/>
          <ac:spMkLst>
            <pc:docMk/>
            <pc:sldMk cId="2522859980" sldId="267"/>
            <ac:spMk id="13" creationId="{B8144315-1C5A-4185-A952-25D98D303D46}"/>
          </ac:spMkLst>
        </pc:spChg>
        <pc:spChg chg="add">
          <ac:chgData name="Pedro Gabriel" userId="5a57fab37528b207" providerId="Windows Live" clId="Web-{6DAD3429-B1A2-43BA-9F78-1F59BD45ED3A}" dt="2023-03-08T00:52:25.849" v="591"/>
          <ac:spMkLst>
            <pc:docMk/>
            <pc:sldMk cId="2522859980" sldId="267"/>
            <ac:spMk id="15" creationId="{11CAC6F2-0806-417B-BF5D-5AEF6195FA49}"/>
          </ac:spMkLst>
        </pc:spChg>
        <pc:spChg chg="add">
          <ac:chgData name="Pedro Gabriel" userId="5a57fab37528b207" providerId="Windows Live" clId="Web-{6DAD3429-B1A2-43BA-9F78-1F59BD45ED3A}" dt="2023-03-08T00:52:25.849" v="591"/>
          <ac:spMkLst>
            <pc:docMk/>
            <pc:sldMk cId="2522859980" sldId="267"/>
            <ac:spMk id="17" creationId="{D4723B02-0AAB-4F6E-BA41-8ED99D559D93}"/>
          </ac:spMkLst>
        </pc:spChg>
        <pc:grpChg chg="add">
          <ac:chgData name="Pedro Gabriel" userId="5a57fab37528b207" providerId="Windows Live" clId="Web-{6DAD3429-B1A2-43BA-9F78-1F59BD45ED3A}" dt="2023-03-08T00:52:25.849" v="591"/>
          <ac:grpSpMkLst>
            <pc:docMk/>
            <pc:sldMk cId="2522859980" sldId="267"/>
            <ac:grpSpMk id="9" creationId="{4091D54B-59AB-4A5E-8E9E-0421BD66D4FB}"/>
          </ac:grpSpMkLst>
        </pc:grpChg>
        <pc:picChg chg="add mod ord">
          <ac:chgData name="Pedro Gabriel" userId="5a57fab37528b207" providerId="Windows Live" clId="Web-{6DAD3429-B1A2-43BA-9F78-1F59BD45ED3A}" dt="2023-03-08T00:52:25.849" v="591"/>
          <ac:picMkLst>
            <pc:docMk/>
            <pc:sldMk cId="2522859980" sldId="267"/>
            <ac:picMk id="4" creationId="{5ED8E382-1FBF-67F5-84D7-ADEE3DCB020C}"/>
          </ac:picMkLst>
        </pc:picChg>
      </pc:sldChg>
      <pc:sldChg chg="modSp new">
        <pc:chgData name="Pedro Gabriel" userId="5a57fab37528b207" providerId="Windows Live" clId="Web-{6DAD3429-B1A2-43BA-9F78-1F59BD45ED3A}" dt="2023-03-08T01:05:22.553" v="669" actId="20577"/>
        <pc:sldMkLst>
          <pc:docMk/>
          <pc:sldMk cId="3074981335" sldId="268"/>
        </pc:sldMkLst>
        <pc:spChg chg="mod">
          <ac:chgData name="Pedro Gabriel" userId="5a57fab37528b207" providerId="Windows Live" clId="Web-{6DAD3429-B1A2-43BA-9F78-1F59BD45ED3A}" dt="2023-03-08T01:05:22.553" v="669" actId="20577"/>
          <ac:spMkLst>
            <pc:docMk/>
            <pc:sldMk cId="3074981335" sldId="268"/>
            <ac:spMk id="2" creationId="{DFAE12E6-8F09-E9C4-4C79-177FF65CFB00}"/>
          </ac:spMkLst>
        </pc:spChg>
        <pc:spChg chg="mod">
          <ac:chgData name="Pedro Gabriel" userId="5a57fab37528b207" providerId="Windows Live" clId="Web-{6DAD3429-B1A2-43BA-9F78-1F59BD45ED3A}" dt="2023-03-08T00:58:00.683" v="619" actId="20577"/>
          <ac:spMkLst>
            <pc:docMk/>
            <pc:sldMk cId="3074981335" sldId="268"/>
            <ac:spMk id="3" creationId="{B43544C4-C7C1-1799-0529-ADDD167DBEFD}"/>
          </ac:spMkLst>
        </pc:spChg>
      </pc:sldChg>
      <pc:sldChg chg="modSp new ord">
        <pc:chgData name="Pedro Gabriel" userId="5a57fab37528b207" providerId="Windows Live" clId="Web-{6DAD3429-B1A2-43BA-9F78-1F59BD45ED3A}" dt="2023-03-08T01:18:01.035" v="790"/>
        <pc:sldMkLst>
          <pc:docMk/>
          <pc:sldMk cId="1764465917" sldId="269"/>
        </pc:sldMkLst>
        <pc:spChg chg="mod">
          <ac:chgData name="Pedro Gabriel" userId="5a57fab37528b207" providerId="Windows Live" clId="Web-{6DAD3429-B1A2-43BA-9F78-1F59BD45ED3A}" dt="2023-03-08T01:03:27.811" v="650" actId="20577"/>
          <ac:spMkLst>
            <pc:docMk/>
            <pc:sldMk cId="1764465917" sldId="269"/>
            <ac:spMk id="2" creationId="{D1A47397-36DB-D2D1-FBF0-E0EACD15AC23}"/>
          </ac:spMkLst>
        </pc:spChg>
        <pc:spChg chg="mod">
          <ac:chgData name="Pedro Gabriel" userId="5a57fab37528b207" providerId="Windows Live" clId="Web-{6DAD3429-B1A2-43BA-9F78-1F59BD45ED3A}" dt="2023-03-08T01:07:27.888" v="674" actId="20577"/>
          <ac:spMkLst>
            <pc:docMk/>
            <pc:sldMk cId="1764465917" sldId="269"/>
            <ac:spMk id="3" creationId="{6BDA8E6E-5791-CA89-01EE-E170510FE75F}"/>
          </ac:spMkLst>
        </pc:spChg>
      </pc:sldChg>
      <pc:sldChg chg="addSp delSp modSp new mod ord setBg setClrOvrMap">
        <pc:chgData name="Pedro Gabriel" userId="5a57fab37528b207" providerId="Windows Live" clId="Web-{6DAD3429-B1A2-43BA-9F78-1F59BD45ED3A}" dt="2023-03-08T01:17:57.566" v="789"/>
        <pc:sldMkLst>
          <pc:docMk/>
          <pc:sldMk cId="1231544473" sldId="270"/>
        </pc:sldMkLst>
        <pc:spChg chg="mod">
          <ac:chgData name="Pedro Gabriel" userId="5a57fab37528b207" providerId="Windows Live" clId="Web-{6DAD3429-B1A2-43BA-9F78-1F59BD45ED3A}" dt="2023-03-08T01:04:55.270" v="668" actId="20577"/>
          <ac:spMkLst>
            <pc:docMk/>
            <pc:sldMk cId="1231544473" sldId="270"/>
            <ac:spMk id="2" creationId="{DC6560DD-AC55-B7F0-C596-4877D91585C4}"/>
          </ac:spMkLst>
        </pc:spChg>
        <pc:spChg chg="del">
          <ac:chgData name="Pedro Gabriel" userId="5a57fab37528b207" providerId="Windows Live" clId="Web-{6DAD3429-B1A2-43BA-9F78-1F59BD45ED3A}" dt="2023-03-08T01:04:05.892" v="660"/>
          <ac:spMkLst>
            <pc:docMk/>
            <pc:sldMk cId="1231544473" sldId="270"/>
            <ac:spMk id="3" creationId="{D36D3D95-98F1-4287-C5FC-E1E383CFAC94}"/>
          </ac:spMkLst>
        </pc:spChg>
        <pc:spChg chg="add del">
          <ac:chgData name="Pedro Gabriel" userId="5a57fab37528b207" providerId="Windows Live" clId="Web-{6DAD3429-B1A2-43BA-9F78-1F59BD45ED3A}" dt="2023-03-08T01:04:46.035" v="667"/>
          <ac:spMkLst>
            <pc:docMk/>
            <pc:sldMk cId="1231544473" sldId="270"/>
            <ac:spMk id="13" creationId="{670D6F2B-93AF-47D6-9378-5E54BE0AC69F}"/>
          </ac:spMkLst>
        </pc:spChg>
        <pc:spChg chg="add del">
          <ac:chgData name="Pedro Gabriel" userId="5a57fab37528b207" providerId="Windows Live" clId="Web-{6DAD3429-B1A2-43BA-9F78-1F59BD45ED3A}" dt="2023-03-08T01:04:46.035" v="667"/>
          <ac:spMkLst>
            <pc:docMk/>
            <pc:sldMk cId="1231544473" sldId="270"/>
            <ac:spMk id="15" creationId="{491A5E26-1F21-459D-8C03-ADB057B09066}"/>
          </ac:spMkLst>
        </pc:spChg>
        <pc:spChg chg="add">
          <ac:chgData name="Pedro Gabriel" userId="5a57fab37528b207" providerId="Windows Live" clId="Web-{6DAD3429-B1A2-43BA-9F78-1F59BD45ED3A}" dt="2023-03-08T01:04:46.035" v="667"/>
          <ac:spMkLst>
            <pc:docMk/>
            <pc:sldMk cId="1231544473" sldId="270"/>
            <ac:spMk id="24" creationId="{670D6F2B-93AF-47D6-9378-5E54BE0AC69F}"/>
          </ac:spMkLst>
        </pc:spChg>
        <pc:spChg chg="add">
          <ac:chgData name="Pedro Gabriel" userId="5a57fab37528b207" providerId="Windows Live" clId="Web-{6DAD3429-B1A2-43BA-9F78-1F59BD45ED3A}" dt="2023-03-08T01:04:46.035" v="667"/>
          <ac:spMkLst>
            <pc:docMk/>
            <pc:sldMk cId="1231544473" sldId="270"/>
            <ac:spMk id="30" creationId="{B70F7E59-C971-4F55-8E3A-1E583B65FCB9}"/>
          </ac:spMkLst>
        </pc:spChg>
        <pc:grpChg chg="add del">
          <ac:chgData name="Pedro Gabriel" userId="5a57fab37528b207" providerId="Windows Live" clId="Web-{6DAD3429-B1A2-43BA-9F78-1F59BD45ED3A}" dt="2023-03-08T01:04:46.035" v="667"/>
          <ac:grpSpMkLst>
            <pc:docMk/>
            <pc:sldMk cId="1231544473" sldId="270"/>
            <ac:grpSpMk id="9" creationId="{6503EB0F-2257-4A3E-A73B-E1DE769B459F}"/>
          </ac:grpSpMkLst>
        </pc:grpChg>
        <pc:grpChg chg="add">
          <ac:chgData name="Pedro Gabriel" userId="5a57fab37528b207" providerId="Windows Live" clId="Web-{6DAD3429-B1A2-43BA-9F78-1F59BD45ED3A}" dt="2023-03-08T01:04:46.035" v="667"/>
          <ac:grpSpMkLst>
            <pc:docMk/>
            <pc:sldMk cId="1231544473" sldId="270"/>
            <ac:grpSpMk id="20" creationId="{6503EB0F-2257-4A3E-A73B-E1DE769B459F}"/>
          </ac:grpSpMkLst>
        </pc:grpChg>
        <pc:grpChg chg="add">
          <ac:chgData name="Pedro Gabriel" userId="5a57fab37528b207" providerId="Windows Live" clId="Web-{6DAD3429-B1A2-43BA-9F78-1F59BD45ED3A}" dt="2023-03-08T01:04:46.035" v="667"/>
          <ac:grpSpMkLst>
            <pc:docMk/>
            <pc:sldMk cId="1231544473" sldId="270"/>
            <ac:grpSpMk id="26" creationId="{260EE1B3-DDB2-44D7-943C-63D9CEF2735D}"/>
          </ac:grpSpMkLst>
        </pc:grpChg>
        <pc:picChg chg="add mod">
          <ac:chgData name="Pedro Gabriel" userId="5a57fab37528b207" providerId="Windows Live" clId="Web-{6DAD3429-B1A2-43BA-9F78-1F59BD45ED3A}" dt="2023-03-08T01:04:46.035" v="667"/>
          <ac:picMkLst>
            <pc:docMk/>
            <pc:sldMk cId="1231544473" sldId="270"/>
            <ac:picMk id="5" creationId="{6B7FF90B-593B-73EF-8FB3-025792802AF1}"/>
          </ac:picMkLst>
        </pc:picChg>
      </pc:sldChg>
      <pc:sldChg chg="modSp new">
        <pc:chgData name="Pedro Gabriel" userId="5a57fab37528b207" providerId="Windows Live" clId="Web-{6DAD3429-B1A2-43BA-9F78-1F59BD45ED3A}" dt="2023-03-08T01:13:23.721" v="701" actId="20577"/>
        <pc:sldMkLst>
          <pc:docMk/>
          <pc:sldMk cId="1431595902" sldId="271"/>
        </pc:sldMkLst>
        <pc:spChg chg="mod">
          <ac:chgData name="Pedro Gabriel" userId="5a57fab37528b207" providerId="Windows Live" clId="Web-{6DAD3429-B1A2-43BA-9F78-1F59BD45ED3A}" dt="2023-03-08T01:13:23.721" v="701" actId="20577"/>
          <ac:spMkLst>
            <pc:docMk/>
            <pc:sldMk cId="1431595902" sldId="271"/>
            <ac:spMk id="2" creationId="{94123F37-F761-A243-8E33-5ED70C2F0758}"/>
          </ac:spMkLst>
        </pc:spChg>
        <pc:spChg chg="mod">
          <ac:chgData name="Pedro Gabriel" userId="5a57fab37528b207" providerId="Windows Live" clId="Web-{6DAD3429-B1A2-43BA-9F78-1F59BD45ED3A}" dt="2023-03-08T01:13:09.330" v="700" actId="20577"/>
          <ac:spMkLst>
            <pc:docMk/>
            <pc:sldMk cId="1431595902" sldId="271"/>
            <ac:spMk id="3" creationId="{68D40B63-4811-EBD8-5070-05B4E912F9D0}"/>
          </ac:spMkLst>
        </pc:spChg>
      </pc:sldChg>
      <pc:sldChg chg="modSp new">
        <pc:chgData name="Pedro Gabriel" userId="5a57fab37528b207" providerId="Windows Live" clId="Web-{6DAD3429-B1A2-43BA-9F78-1F59BD45ED3A}" dt="2023-03-08T01:17:45.799" v="788" actId="20577"/>
        <pc:sldMkLst>
          <pc:docMk/>
          <pc:sldMk cId="637678935" sldId="272"/>
        </pc:sldMkLst>
        <pc:spChg chg="mod">
          <ac:chgData name="Pedro Gabriel" userId="5a57fab37528b207" providerId="Windows Live" clId="Web-{6DAD3429-B1A2-43BA-9F78-1F59BD45ED3A}" dt="2023-03-08T01:14:48.945" v="719" actId="20577"/>
          <ac:spMkLst>
            <pc:docMk/>
            <pc:sldMk cId="637678935" sldId="272"/>
            <ac:spMk id="2" creationId="{B6AC4842-1F37-718D-8EB8-71C554100862}"/>
          </ac:spMkLst>
        </pc:spChg>
        <pc:spChg chg="mod">
          <ac:chgData name="Pedro Gabriel" userId="5a57fab37528b207" providerId="Windows Live" clId="Web-{6DAD3429-B1A2-43BA-9F78-1F59BD45ED3A}" dt="2023-03-08T01:17:45.799" v="788" actId="20577"/>
          <ac:spMkLst>
            <pc:docMk/>
            <pc:sldMk cId="637678935" sldId="272"/>
            <ac:spMk id="3" creationId="{E35D7570-F294-228F-91DA-DC7D6C5E08B1}"/>
          </ac:spMkLst>
        </pc:spChg>
      </pc:sldChg>
      <pc:sldChg chg="addSp delSp modSp new">
        <pc:chgData name="Pedro Gabriel" userId="5a57fab37528b207" providerId="Windows Live" clId="Web-{6DAD3429-B1A2-43BA-9F78-1F59BD45ED3A}" dt="2023-03-08T01:21:49.735" v="803"/>
        <pc:sldMkLst>
          <pc:docMk/>
          <pc:sldMk cId="439266211" sldId="273"/>
        </pc:sldMkLst>
        <pc:spChg chg="mod">
          <ac:chgData name="Pedro Gabriel" userId="5a57fab37528b207" providerId="Windows Live" clId="Web-{6DAD3429-B1A2-43BA-9F78-1F59BD45ED3A}" dt="2023-03-08T01:21:47.142" v="802" actId="20577"/>
          <ac:spMkLst>
            <pc:docMk/>
            <pc:sldMk cId="439266211" sldId="273"/>
            <ac:spMk id="2" creationId="{2CCCAB42-784C-C82B-09F4-1F38F65E50E6}"/>
          </ac:spMkLst>
        </pc:spChg>
        <pc:spChg chg="del">
          <ac:chgData name="Pedro Gabriel" userId="5a57fab37528b207" providerId="Windows Live" clId="Web-{6DAD3429-B1A2-43BA-9F78-1F59BD45ED3A}" dt="2023-03-08T01:21:49.735" v="803"/>
          <ac:spMkLst>
            <pc:docMk/>
            <pc:sldMk cId="439266211" sldId="273"/>
            <ac:spMk id="3" creationId="{96E15EA1-E900-4FA6-74C0-A6193DD637FC}"/>
          </ac:spMkLst>
        </pc:spChg>
        <pc:picChg chg="add mod ord">
          <ac:chgData name="Pedro Gabriel" userId="5a57fab37528b207" providerId="Windows Live" clId="Web-{6DAD3429-B1A2-43BA-9F78-1F59BD45ED3A}" dt="2023-03-08T01:21:49.735" v="803"/>
          <ac:picMkLst>
            <pc:docMk/>
            <pc:sldMk cId="439266211" sldId="273"/>
            <ac:picMk id="4" creationId="{BB6432BB-1B1E-66DF-A8F1-02118FC4DB33}"/>
          </ac:picMkLst>
        </pc:picChg>
      </pc:sldChg>
      <pc:sldChg chg="modSp new ord">
        <pc:chgData name="Pedro Gabriel" userId="5a57fab37528b207" providerId="Windows Live" clId="Web-{6DAD3429-B1A2-43BA-9F78-1F59BD45ED3A}" dt="2023-03-08T01:25:53.047" v="822"/>
        <pc:sldMkLst>
          <pc:docMk/>
          <pc:sldMk cId="439597272" sldId="274"/>
        </pc:sldMkLst>
        <pc:spChg chg="mod">
          <ac:chgData name="Pedro Gabriel" userId="5a57fab37528b207" providerId="Windows Live" clId="Web-{6DAD3429-B1A2-43BA-9F78-1F59BD45ED3A}" dt="2023-03-08T01:25:25.686" v="818" actId="20577"/>
          <ac:spMkLst>
            <pc:docMk/>
            <pc:sldMk cId="439597272" sldId="274"/>
            <ac:spMk id="2" creationId="{91AC1443-5C3B-1562-EFAC-852B3CC1AD36}"/>
          </ac:spMkLst>
        </pc:spChg>
        <pc:spChg chg="mod">
          <ac:chgData name="Pedro Gabriel" userId="5a57fab37528b207" providerId="Windows Live" clId="Web-{6DAD3429-B1A2-43BA-9F78-1F59BD45ED3A}" dt="2023-03-08T01:25:41.093" v="821" actId="20577"/>
          <ac:spMkLst>
            <pc:docMk/>
            <pc:sldMk cId="439597272" sldId="274"/>
            <ac:spMk id="3" creationId="{D64B8E17-E747-DEE1-0A89-C69E0E7BE345}"/>
          </ac:spMkLst>
        </pc:spChg>
      </pc:sldChg>
      <pc:sldChg chg="addSp delSp modSp new mod ord setBg setClrOvrMap">
        <pc:chgData name="Pedro Gabriel" userId="5a57fab37528b207" providerId="Windows Live" clId="Web-{6DAD3429-B1A2-43BA-9F78-1F59BD45ED3A}" dt="2023-03-08T01:36:47.929" v="865"/>
        <pc:sldMkLst>
          <pc:docMk/>
          <pc:sldMk cId="3391398322" sldId="275"/>
        </pc:sldMkLst>
        <pc:spChg chg="mod">
          <ac:chgData name="Pedro Gabriel" userId="5a57fab37528b207" providerId="Windows Live" clId="Web-{6DAD3429-B1A2-43BA-9F78-1F59BD45ED3A}" dt="2023-03-08T01:36:47.929" v="865"/>
          <ac:spMkLst>
            <pc:docMk/>
            <pc:sldMk cId="3391398322" sldId="275"/>
            <ac:spMk id="2" creationId="{CBF73F2F-7CA6-83B3-4E22-951E9BA11D9F}"/>
          </ac:spMkLst>
        </pc:spChg>
        <pc:spChg chg="del">
          <ac:chgData name="Pedro Gabriel" userId="5a57fab37528b207" providerId="Windows Live" clId="Web-{6DAD3429-B1A2-43BA-9F78-1F59BD45ED3A}" dt="2023-03-08T01:36:47.929" v="865"/>
          <ac:spMkLst>
            <pc:docMk/>
            <pc:sldMk cId="3391398322" sldId="275"/>
            <ac:spMk id="3" creationId="{230CC368-EEBB-39AB-237B-6624A02FC701}"/>
          </ac:spMkLst>
        </pc:spChg>
        <pc:spChg chg="add">
          <ac:chgData name="Pedro Gabriel" userId="5a57fab37528b207" providerId="Windows Live" clId="Web-{6DAD3429-B1A2-43BA-9F78-1F59BD45ED3A}" dt="2023-03-08T01:36:47.929" v="865"/>
          <ac:spMkLst>
            <pc:docMk/>
            <pc:sldMk cId="3391398322" sldId="275"/>
            <ac:spMk id="12" creationId="{73C0A186-7444-4460-9C37-532E7671E99E}"/>
          </ac:spMkLst>
        </pc:spChg>
        <pc:grpChg chg="add">
          <ac:chgData name="Pedro Gabriel" userId="5a57fab37528b207" providerId="Windows Live" clId="Web-{6DAD3429-B1A2-43BA-9F78-1F59BD45ED3A}" dt="2023-03-08T01:36:47.929" v="865"/>
          <ac:grpSpMkLst>
            <pc:docMk/>
            <pc:sldMk cId="3391398322" sldId="275"/>
            <ac:grpSpMk id="8" creationId="{93E10248-AF0E-477D-B4D2-47C02CE4E353}"/>
          </ac:grpSpMkLst>
        </pc:grpChg>
        <pc:grpChg chg="add">
          <ac:chgData name="Pedro Gabriel" userId="5a57fab37528b207" providerId="Windows Live" clId="Web-{6DAD3429-B1A2-43BA-9F78-1F59BD45ED3A}" dt="2023-03-08T01:36:47.929" v="865"/>
          <ac:grpSpMkLst>
            <pc:docMk/>
            <pc:sldMk cId="3391398322" sldId="275"/>
            <ac:grpSpMk id="14" creationId="{F1ECA4FE-7D2F-4576-B767-3A5F5ABFE90F}"/>
          </ac:grpSpMkLst>
        </pc:grpChg>
        <pc:cxnChg chg="add">
          <ac:chgData name="Pedro Gabriel" userId="5a57fab37528b207" providerId="Windows Live" clId="Web-{6DAD3429-B1A2-43BA-9F78-1F59BD45ED3A}" dt="2023-03-08T01:36:47.929" v="865"/>
          <ac:cxnSpMkLst>
            <pc:docMk/>
            <pc:sldMk cId="3391398322" sldId="275"/>
            <ac:cxnSpMk id="18" creationId="{E81F53E2-F556-42FA-8D24-113839EE19F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C359DC8A-171C-4851-AA67-A93BB1A90B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E9593E8-91ED-45D8-A78B-906A3336ED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E1178-38C8-458D-9BBA-391D8600F37E}" type="datetimeFigureOut">
              <a:rPr lang="pt-BR" smtClean="0"/>
              <a:t>07/03/2023</a:t>
            </a:fld>
            <a:endParaRPr lang="pt-BR"/>
          </a:p>
        </p:txBody>
      </p:sp>
      <p:sp>
        <p:nvSpPr>
          <p:cNvPr id="4" name="Espaço Reservado para Rodapé 3">
            <a:extLst>
              <a:ext uri="{FF2B5EF4-FFF2-40B4-BE49-F238E27FC236}">
                <a16:creationId xmlns:a16="http://schemas.microsoft.com/office/drawing/2014/main" id="{E364EB04-9E6A-4308-A568-B4C6B4DDB0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7E181A6C-1307-4158-9352-4BDB09A405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E5B8AB-8978-49AA-B307-0D35A9214A8E}" type="slidenum">
              <a:rPr lang="pt-BR" smtClean="0"/>
              <a:t>‹nº›</a:t>
            </a:fld>
            <a:endParaRPr lang="pt-BR"/>
          </a:p>
        </p:txBody>
      </p:sp>
    </p:spTree>
    <p:extLst>
      <p:ext uri="{BB962C8B-B14F-4D97-AF65-F5344CB8AC3E}">
        <p14:creationId xmlns:p14="http://schemas.microsoft.com/office/powerpoint/2010/main" val="2990447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8EEE-8324-4673-8413-3D4E0151ABEB}" type="datetimeFigureOut">
              <a:rPr lang="pt-BR" noProof="0" smtClean="0"/>
              <a:t>07/03/2023</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FEFBF-2414-4698-9E48-10DF91902EC5}" type="slidenum">
              <a:rPr lang="pt-BR" noProof="0" smtClean="0"/>
              <a:t>‹nº›</a:t>
            </a:fld>
            <a:endParaRPr lang="pt-BR" noProof="0"/>
          </a:p>
        </p:txBody>
      </p:sp>
    </p:spTree>
    <p:extLst>
      <p:ext uri="{BB962C8B-B14F-4D97-AF65-F5344CB8AC3E}">
        <p14:creationId xmlns:p14="http://schemas.microsoft.com/office/powerpoint/2010/main" val="25719442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E0BFEFBF-2414-4698-9E48-10DF91902EC5}" type="slidenum">
              <a:rPr lang="pt-BR" smtClean="0"/>
              <a:t>1</a:t>
            </a:fld>
            <a:endParaRPr lang="pt-BR"/>
          </a:p>
        </p:txBody>
      </p:sp>
    </p:spTree>
    <p:extLst>
      <p:ext uri="{BB962C8B-B14F-4D97-AF65-F5344CB8AC3E}">
        <p14:creationId xmlns:p14="http://schemas.microsoft.com/office/powerpoint/2010/main" val="3504693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upo 6"/>
          <p:cNvGrpSpPr/>
          <p:nvPr/>
        </p:nvGrpSpPr>
        <p:grpSpPr>
          <a:xfrm>
            <a:off x="0" y="0"/>
            <a:ext cx="12192000" cy="6858000"/>
            <a:chOff x="0" y="0"/>
            <a:chExt cx="12192000" cy="6858000"/>
          </a:xfrm>
        </p:grpSpPr>
        <p:sp>
          <p:nvSpPr>
            <p:cNvPr id="9" name="Retângulo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ctrTitle"/>
          </p:nvPr>
        </p:nvSpPr>
        <p:spPr>
          <a:xfrm>
            <a:off x="1154955" y="2099733"/>
            <a:ext cx="8825658" cy="2677648"/>
          </a:xfrm>
        </p:spPr>
        <p:txBody>
          <a:bodyPr rtlCol="0" anchor="b"/>
          <a:lstStyle>
            <a:lvl1pPr>
              <a:defRPr sz="5400"/>
            </a:lvl1pPr>
          </a:lstStyle>
          <a:p>
            <a:pPr rtl="0"/>
            <a:r>
              <a:rPr lang="pt-BR" noProof="0"/>
              <a:t>Clique para editar o título Mestre</a:t>
            </a:r>
          </a:p>
        </p:txBody>
      </p:sp>
      <p:sp>
        <p:nvSpPr>
          <p:cNvPr id="3" name="Subtítulo 2"/>
          <p:cNvSpPr>
            <a:spLocks noGrp="1"/>
          </p:cNvSpPr>
          <p:nvPr>
            <p:ph type="subTitle" idx="1"/>
          </p:nvPr>
        </p:nvSpPr>
        <p:spPr bwMode="gray">
          <a:xfrm>
            <a:off x="1154955" y="4777380"/>
            <a:ext cx="8825658" cy="861420"/>
          </a:xfrm>
        </p:spPr>
        <p:txBody>
          <a:bodyPr rtlCol="0"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do subtítulo Mestre</a:t>
            </a:r>
          </a:p>
        </p:txBody>
      </p:sp>
      <p:sp>
        <p:nvSpPr>
          <p:cNvPr id="4" name="Espaço Reservado para Data 3"/>
          <p:cNvSpPr>
            <a:spLocks noGrp="1"/>
          </p:cNvSpPr>
          <p:nvPr>
            <p:ph type="dt" sz="half" idx="10"/>
          </p:nvPr>
        </p:nvSpPr>
        <p:spPr bwMode="gray">
          <a:xfrm rot="5400000">
            <a:off x="10158984" y="1792224"/>
            <a:ext cx="990599" cy="304799"/>
          </a:xfrm>
        </p:spPr>
        <p:txBody>
          <a:bodyPr rtlCol="0" anchor="t"/>
          <a:lstStyle>
            <a:lvl1pPr algn="l">
              <a:defRPr b="0" i="0">
                <a:solidFill>
                  <a:schemeClr val="bg1">
                    <a:alpha val="60000"/>
                  </a:schemeClr>
                </a:solidFill>
              </a:defRPr>
            </a:lvl1pPr>
          </a:lstStyle>
          <a:p>
            <a:pPr rtl="0"/>
            <a:fld id="{B534AA1C-E68A-4367-88F9-55A62CF1E9A7}" type="datetime1">
              <a:rPr lang="pt-BR" noProof="0" smtClean="0"/>
              <a:t>07/03/2023</a:t>
            </a:fld>
            <a:endParaRPr lang="pt-BR" noProof="0"/>
          </a:p>
        </p:txBody>
      </p:sp>
      <p:sp>
        <p:nvSpPr>
          <p:cNvPr id="5" name="Espaço Reservado para Rodapé 4"/>
          <p:cNvSpPr>
            <a:spLocks noGrp="1"/>
          </p:cNvSpPr>
          <p:nvPr>
            <p:ph type="ftr" sz="quarter" idx="11"/>
          </p:nvPr>
        </p:nvSpPr>
        <p:spPr bwMode="gray">
          <a:xfrm rot="5400000">
            <a:off x="8951976" y="3227832"/>
            <a:ext cx="3859795" cy="304801"/>
          </a:xfrm>
        </p:spPr>
        <p:txBody>
          <a:bodyPr rtlCol="0"/>
          <a:lstStyle>
            <a:lvl1pPr>
              <a:defRPr b="0" i="0">
                <a:solidFill>
                  <a:schemeClr val="bg1">
                    <a:alpha val="60000"/>
                  </a:schemeClr>
                </a:solidFill>
              </a:defRPr>
            </a:lvl1pPr>
          </a:lstStyle>
          <a:p>
            <a:pPr rtl="0"/>
            <a:endParaRPr lang="pt-BR" noProof="0"/>
          </a:p>
        </p:txBody>
      </p:sp>
      <p:sp>
        <p:nvSpPr>
          <p:cNvPr id="11" name="Retângulo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Espaço Reservado para o Número do Slide 5"/>
          <p:cNvSpPr>
            <a:spLocks noGrp="1"/>
          </p:cNvSpPr>
          <p:nvPr>
            <p:ph type="sldNum" sz="quarter" idx="12"/>
          </p:nvPr>
        </p:nvSpPr>
        <p:spPr>
          <a:xfrm>
            <a:off x="10352540" y="295729"/>
            <a:ext cx="838199" cy="767687"/>
          </a:xfrm>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grpSp>
        <p:nvGrpSpPr>
          <p:cNvPr id="9" name="Grupo 8"/>
          <p:cNvGrpSpPr/>
          <p:nvPr/>
        </p:nvGrpSpPr>
        <p:grpSpPr>
          <a:xfrm>
            <a:off x="0" y="0"/>
            <a:ext cx="12192000" cy="6858000"/>
            <a:chOff x="0" y="0"/>
            <a:chExt cx="12192000" cy="6858000"/>
          </a:xfrm>
        </p:grpSpPr>
        <p:sp>
          <p:nvSpPr>
            <p:cNvPr id="13" name="Retângulo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orma Livre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orma Livre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title" hasCustomPrompt="1"/>
          </p:nvPr>
        </p:nvSpPr>
        <p:spPr>
          <a:xfrm>
            <a:off x="1154954" y="4969927"/>
            <a:ext cx="8825659" cy="566738"/>
          </a:xfrm>
        </p:spPr>
        <p:txBody>
          <a:bodyPr rtlCol="0" anchor="b">
            <a:normAutofit/>
          </a:bodyPr>
          <a:lstStyle>
            <a:lvl1pPr algn="l">
              <a:defRPr sz="2400" b="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1154954" y="5536665"/>
            <a:ext cx="8825658" cy="493712"/>
          </a:xfrm>
        </p:spPr>
        <p:txBody>
          <a:bodyPr rtlCol="0">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82794BDA-F217-4802-8E37-E7DB771737F4}" type="datetime1">
              <a:rPr lang="pt-BR" noProof="0" smtClean="0"/>
              <a:t>07/03/2023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16" name="Retângulo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7" name="Grupo 6"/>
          <p:cNvGrpSpPr/>
          <p:nvPr/>
        </p:nvGrpSpPr>
        <p:grpSpPr>
          <a:xfrm>
            <a:off x="0" y="0"/>
            <a:ext cx="12192000" cy="6858000"/>
            <a:chOff x="0" y="0"/>
            <a:chExt cx="12192000" cy="6858000"/>
          </a:xfrm>
        </p:grpSpPr>
        <p:sp>
          <p:nvSpPr>
            <p:cNvPr id="11" name="Retângulo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orma Livre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orma Livre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title" hasCustomPrompt="1"/>
          </p:nvPr>
        </p:nvSpPr>
        <p:spPr>
          <a:xfrm>
            <a:off x="1148798" y="1063417"/>
            <a:ext cx="8831816" cy="1372986"/>
          </a:xfrm>
        </p:spPr>
        <p:txBody>
          <a:bodyPr rtlCol="0"/>
          <a:lstStyle>
            <a:lvl1pPr>
              <a:defRPr sz="4000"/>
            </a:lvl1pPr>
          </a:lstStyle>
          <a:p>
            <a:pPr rtl="0"/>
            <a:r>
              <a:rPr lang="pt-BR" noProof="0"/>
              <a:t>Clique para editar o estilo de título Mestre</a:t>
            </a:r>
          </a:p>
        </p:txBody>
      </p:sp>
      <p:sp>
        <p:nvSpPr>
          <p:cNvPr id="8" name="Espaço Reservado para Texto 3"/>
          <p:cNvSpPr>
            <a:spLocks noGrp="1"/>
          </p:cNvSpPr>
          <p:nvPr>
            <p:ph type="body" sz="half" idx="2" hasCustomPrompt="1"/>
          </p:nvPr>
        </p:nvSpPr>
        <p:spPr>
          <a:xfrm>
            <a:off x="1154954" y="3543300"/>
            <a:ext cx="8825659" cy="24765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4" name="Espaço Reservado para Data 3"/>
          <p:cNvSpPr>
            <a:spLocks noGrp="1"/>
          </p:cNvSpPr>
          <p:nvPr>
            <p:ph type="dt" sz="half" idx="10"/>
          </p:nvPr>
        </p:nvSpPr>
        <p:spPr/>
        <p:txBody>
          <a:bodyPr rtlCol="0"/>
          <a:lstStyle/>
          <a:p>
            <a:pPr rtl="0"/>
            <a:fld id="{E3092ABF-FCC7-4FE9-8331-1A1AE26A6991}"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13" name="Retângulo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3" name="Grupo 2"/>
          <p:cNvGrpSpPr/>
          <p:nvPr/>
        </p:nvGrpSpPr>
        <p:grpSpPr>
          <a:xfrm>
            <a:off x="0" y="0"/>
            <a:ext cx="12192000" cy="6858000"/>
            <a:chOff x="0" y="0"/>
            <a:chExt cx="12192000" cy="6858000"/>
          </a:xfrm>
        </p:grpSpPr>
        <p:sp>
          <p:nvSpPr>
            <p:cNvPr id="17" name="Retângulo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orma Livre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orma Livre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Caixa de texto 15"/>
          <p:cNvSpPr txBox="1"/>
          <p:nvPr/>
        </p:nvSpPr>
        <p:spPr bwMode="gray">
          <a:xfrm>
            <a:off x="881566" y="607336"/>
            <a:ext cx="801912" cy="1569660"/>
          </a:xfrm>
          <a:prstGeom prst="rect">
            <a:avLst/>
          </a:prstGeom>
          <a:noFill/>
        </p:spPr>
        <p:txBody>
          <a:bodyPr wrap="square" rtlCol="0">
            <a:spAutoFit/>
          </a:bodyPr>
          <a:lstStyle/>
          <a:p>
            <a:pPr algn="r" rtl="0"/>
            <a:r>
              <a:rPr lang="pt-BR" sz="9600" b="0" i="0" noProof="0">
                <a:solidFill>
                  <a:schemeClr val="accent1">
                    <a:lumMod val="60000"/>
                    <a:lumOff val="40000"/>
                  </a:schemeClr>
                </a:solidFill>
                <a:latin typeface="Arial"/>
                <a:cs typeface="Arial"/>
              </a:rPr>
              <a:t>“</a:t>
            </a:r>
          </a:p>
        </p:txBody>
      </p:sp>
      <p:sp>
        <p:nvSpPr>
          <p:cNvPr id="13" name="Caixa de texto 12"/>
          <p:cNvSpPr txBox="1"/>
          <p:nvPr/>
        </p:nvSpPr>
        <p:spPr bwMode="gray">
          <a:xfrm>
            <a:off x="9884458" y="2613787"/>
            <a:ext cx="652763" cy="1569660"/>
          </a:xfrm>
          <a:prstGeom prst="rect">
            <a:avLst/>
          </a:prstGeom>
          <a:noFill/>
        </p:spPr>
        <p:txBody>
          <a:bodyPr wrap="square" rtlCol="0">
            <a:spAutoFit/>
          </a:bodyPr>
          <a:lstStyle/>
          <a:p>
            <a:pPr algn="r" rtl="0"/>
            <a:r>
              <a:rPr lang="pt-BR" sz="9600" b="0" i="0" noProof="0">
                <a:solidFill>
                  <a:schemeClr val="accent1">
                    <a:lumMod val="60000"/>
                    <a:lumOff val="40000"/>
                  </a:schemeClr>
                </a:solidFill>
                <a:latin typeface="Arial"/>
                <a:cs typeface="Arial"/>
              </a:rPr>
              <a:t>"</a:t>
            </a:r>
          </a:p>
        </p:txBody>
      </p:sp>
      <p:sp>
        <p:nvSpPr>
          <p:cNvPr id="2" name="Título 1"/>
          <p:cNvSpPr>
            <a:spLocks noGrp="1"/>
          </p:cNvSpPr>
          <p:nvPr>
            <p:ph type="title" hasCustomPrompt="1"/>
          </p:nvPr>
        </p:nvSpPr>
        <p:spPr>
          <a:xfrm>
            <a:off x="1581878" y="982134"/>
            <a:ext cx="8453906" cy="2696632"/>
          </a:xfrm>
        </p:spPr>
        <p:txBody>
          <a:bodyPr rtlCol="0"/>
          <a:lstStyle>
            <a:lvl1pPr>
              <a:defRPr sz="4000"/>
            </a:lvl1pPr>
          </a:lstStyle>
          <a:p>
            <a:pPr rtl="0"/>
            <a:r>
              <a:rPr lang="pt-BR" noProof="0"/>
              <a:t>Clique para editar o estilo de título Mestre</a:t>
            </a:r>
          </a:p>
        </p:txBody>
      </p:sp>
      <p:sp>
        <p:nvSpPr>
          <p:cNvPr id="14" name="Espaço Reservado para Texto 3"/>
          <p:cNvSpPr>
            <a:spLocks noGrp="1"/>
          </p:cNvSpPr>
          <p:nvPr>
            <p:ph type="body" sz="half" idx="13" hasCustomPrompt="1"/>
          </p:nvPr>
        </p:nvSpPr>
        <p:spPr bwMode="gray">
          <a:xfrm>
            <a:off x="1945945" y="3678766"/>
            <a:ext cx="7731219" cy="342174"/>
          </a:xfrm>
        </p:spPr>
        <p:txBody>
          <a:bodyPr rtlCol="0"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10" name="Espaço Reservado para Texto 3"/>
          <p:cNvSpPr>
            <a:spLocks noGrp="1"/>
          </p:cNvSpPr>
          <p:nvPr>
            <p:ph type="body" sz="half" idx="2" hasCustomPrompt="1"/>
          </p:nvPr>
        </p:nvSpPr>
        <p:spPr>
          <a:xfrm>
            <a:off x="1154954" y="5029199"/>
            <a:ext cx="9244897" cy="997857"/>
          </a:xfrm>
        </p:spPr>
        <p:txBody>
          <a:bodyPr rtlCol="0"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4" name="Espaço Reservado para Data 3"/>
          <p:cNvSpPr>
            <a:spLocks noGrp="1"/>
          </p:cNvSpPr>
          <p:nvPr>
            <p:ph type="dt" sz="half" idx="10"/>
          </p:nvPr>
        </p:nvSpPr>
        <p:spPr/>
        <p:txBody>
          <a:bodyPr rtlCol="0"/>
          <a:lstStyle/>
          <a:p>
            <a:pPr rtl="0"/>
            <a:fld id="{C2BB100E-A236-4760-BB99-DC977EB3A02A}"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19" name="Retângulo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9" name="Grupo 8"/>
          <p:cNvGrpSpPr/>
          <p:nvPr/>
        </p:nvGrpSpPr>
        <p:grpSpPr>
          <a:xfrm>
            <a:off x="0" y="0"/>
            <a:ext cx="12192000" cy="6858000"/>
            <a:chOff x="0" y="0"/>
            <a:chExt cx="12192000" cy="6858000"/>
          </a:xfrm>
        </p:grpSpPr>
        <p:sp>
          <p:nvSpPr>
            <p:cNvPr id="11" name="Retângulo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orma Livre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orma Livre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title" hasCustomPrompt="1"/>
          </p:nvPr>
        </p:nvSpPr>
        <p:spPr>
          <a:xfrm>
            <a:off x="1154954" y="2370667"/>
            <a:ext cx="8825660" cy="1822514"/>
          </a:xfrm>
        </p:spPr>
        <p:txBody>
          <a:bodyPr rtlCol="0" anchor="b"/>
          <a:lstStyle>
            <a:lvl1pPr algn="l">
              <a:defRPr sz="4000" b="0" cap="none"/>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54954" y="5024967"/>
            <a:ext cx="8825659" cy="860400"/>
          </a:xfrm>
        </p:spPr>
        <p:txBody>
          <a:bodyPr rtlCol="0"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estilos de texto Mestre</a:t>
            </a:r>
          </a:p>
        </p:txBody>
      </p:sp>
      <p:sp>
        <p:nvSpPr>
          <p:cNvPr id="4" name="Espaço Reservado para Data 3"/>
          <p:cNvSpPr>
            <a:spLocks noGrp="1"/>
          </p:cNvSpPr>
          <p:nvPr>
            <p:ph type="dt" sz="half" idx="10"/>
          </p:nvPr>
        </p:nvSpPr>
        <p:spPr/>
        <p:txBody>
          <a:bodyPr rtlCol="0"/>
          <a:lstStyle/>
          <a:p>
            <a:pPr rtl="0"/>
            <a:fld id="{B2CF5663-D1CC-46AB-8738-39470CC7E6CB}"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14" name="Retâ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de 3">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973668"/>
            <a:ext cx="8825659" cy="706964"/>
          </a:xfrm>
        </p:spPr>
        <p:txBody>
          <a:bodyPr rtlCol="0"/>
          <a:lstStyle>
            <a:lvl1pPr>
              <a:defRPr sz="360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54954" y="2603502"/>
            <a:ext cx="314187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16" name="Espaço Reservado para Texto 3"/>
          <p:cNvSpPr>
            <a:spLocks noGrp="1"/>
          </p:cNvSpPr>
          <p:nvPr>
            <p:ph type="body" sz="half" idx="15" hasCustomPrompt="1"/>
          </p:nvPr>
        </p:nvSpPr>
        <p:spPr>
          <a:xfrm>
            <a:off x="1154953" y="3179764"/>
            <a:ext cx="314187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Texto 4"/>
          <p:cNvSpPr>
            <a:spLocks noGrp="1"/>
          </p:cNvSpPr>
          <p:nvPr>
            <p:ph type="body" sz="quarter" idx="3" hasCustomPrompt="1"/>
          </p:nvPr>
        </p:nvSpPr>
        <p:spPr>
          <a:xfrm>
            <a:off x="4512721" y="2603500"/>
            <a:ext cx="3147009"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19" name="Espaço Reservado para Texto 3"/>
          <p:cNvSpPr>
            <a:spLocks noGrp="1"/>
          </p:cNvSpPr>
          <p:nvPr>
            <p:ph type="body" sz="half" idx="16" hasCustomPrompt="1"/>
          </p:nvPr>
        </p:nvSpPr>
        <p:spPr>
          <a:xfrm>
            <a:off x="4512721" y="3179763"/>
            <a:ext cx="314700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14" name="Espaço Reservado para Texto 4"/>
          <p:cNvSpPr>
            <a:spLocks noGrp="1"/>
          </p:cNvSpPr>
          <p:nvPr>
            <p:ph type="body" sz="quarter" idx="13" hasCustomPrompt="1"/>
          </p:nvPr>
        </p:nvSpPr>
        <p:spPr>
          <a:xfrm>
            <a:off x="7888135" y="2603501"/>
            <a:ext cx="3145730"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20" name="Espaço Reservado para Texto 3"/>
          <p:cNvSpPr>
            <a:spLocks noGrp="1"/>
          </p:cNvSpPr>
          <p:nvPr>
            <p:ph type="body" sz="half" idx="17" hasCustomPrompt="1"/>
          </p:nvPr>
        </p:nvSpPr>
        <p:spPr>
          <a:xfrm>
            <a:off x="7888329" y="3179762"/>
            <a:ext cx="3145536"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cxnSp>
        <p:nvCxnSpPr>
          <p:cNvPr id="17" name="Conector Reto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ço Reservado para Data 6"/>
          <p:cNvSpPr>
            <a:spLocks noGrp="1"/>
          </p:cNvSpPr>
          <p:nvPr>
            <p:ph type="dt" sz="half" idx="10"/>
          </p:nvPr>
        </p:nvSpPr>
        <p:spPr/>
        <p:txBody>
          <a:bodyPr rtlCol="0"/>
          <a:lstStyle/>
          <a:p>
            <a:pPr rtl="0"/>
            <a:fld id="{BD68A4CD-047B-497F-A506-4CB095F055A7}" type="datetime1">
              <a:rPr lang="pt-BR" noProof="0" smtClean="0"/>
              <a:t>07/03/2023</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Imagem 3">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973668"/>
            <a:ext cx="8825659" cy="706964"/>
          </a:xfrm>
        </p:spPr>
        <p:txBody>
          <a:bodyPr rtlCol="0"/>
          <a:lstStyle>
            <a:lvl1pPr>
              <a:defRPr sz="360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54954" y="4532844"/>
            <a:ext cx="305043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19" name="Espaço Reservado para Imagem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2" name="Espaço Reservado para Texto 3"/>
          <p:cNvSpPr>
            <a:spLocks noGrp="1"/>
          </p:cNvSpPr>
          <p:nvPr>
            <p:ph type="body" sz="half" idx="18" hasCustomPrompt="1"/>
          </p:nvPr>
        </p:nvSpPr>
        <p:spPr>
          <a:xfrm>
            <a:off x="1154954" y="5109106"/>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Texto 4"/>
          <p:cNvSpPr>
            <a:spLocks noGrp="1"/>
          </p:cNvSpPr>
          <p:nvPr>
            <p:ph type="body" sz="quarter" idx="3" hasCustomPrompt="1"/>
          </p:nvPr>
        </p:nvSpPr>
        <p:spPr>
          <a:xfrm>
            <a:off x="4568865" y="4532844"/>
            <a:ext cx="3050438" cy="576263"/>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41" name="Espaço Reservado para Imagem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3" name="Espaço Reservado para Texto 3"/>
          <p:cNvSpPr>
            <a:spLocks noGrp="1"/>
          </p:cNvSpPr>
          <p:nvPr>
            <p:ph type="body" sz="half" idx="19" hasCustomPrompt="1"/>
          </p:nvPr>
        </p:nvSpPr>
        <p:spPr>
          <a:xfrm>
            <a:off x="4570172" y="5109105"/>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14" name="Espaço Reservado para Texto 4"/>
          <p:cNvSpPr>
            <a:spLocks noGrp="1"/>
          </p:cNvSpPr>
          <p:nvPr>
            <p:ph type="body" sz="quarter" idx="13" hasCustomPrompt="1"/>
          </p:nvPr>
        </p:nvSpPr>
        <p:spPr>
          <a:xfrm>
            <a:off x="7982775" y="4532845"/>
            <a:ext cx="3051095"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42" name="Espaço Reservado para Imagem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4" name="Espaço Reservado para Texto 3"/>
          <p:cNvSpPr>
            <a:spLocks noGrp="1"/>
          </p:cNvSpPr>
          <p:nvPr>
            <p:ph type="body" sz="half" idx="20" hasCustomPrompt="1"/>
          </p:nvPr>
        </p:nvSpPr>
        <p:spPr>
          <a:xfrm>
            <a:off x="7982775" y="5109104"/>
            <a:ext cx="3051096"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cxnSp>
        <p:nvCxnSpPr>
          <p:cNvPr id="43" name="Conector Reto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Conector Reto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ço Reservado para Data 6"/>
          <p:cNvSpPr>
            <a:spLocks noGrp="1"/>
          </p:cNvSpPr>
          <p:nvPr>
            <p:ph type="dt" sz="half" idx="10"/>
          </p:nvPr>
        </p:nvSpPr>
        <p:spPr/>
        <p:txBody>
          <a:bodyPr rtlCol="0"/>
          <a:lstStyle/>
          <a:p>
            <a:pPr rtl="0"/>
            <a:fld id="{BEF4DFAE-51D5-4ABA-ABC1-FC73BF20A5A0}" type="datetime1">
              <a:rPr lang="pt-BR" noProof="0" smtClean="0"/>
              <a:t>07/03/2023</a:t>
            </a:fld>
            <a:endParaRPr lang="pt-BR" noProof="0"/>
          </a:p>
        </p:txBody>
      </p:sp>
      <p:sp>
        <p:nvSpPr>
          <p:cNvPr id="8" name="Espaço Reservado para Rodapé 7"/>
          <p:cNvSpPr>
            <a:spLocks noGrp="1"/>
          </p:cNvSpPr>
          <p:nvPr>
            <p:ph type="ftr" sz="quarter" idx="11"/>
          </p:nvPr>
        </p:nvSpPr>
        <p:spPr>
          <a:xfrm>
            <a:off x="561111" y="6391838"/>
            <a:ext cx="3644282" cy="304801"/>
          </a:xfrm>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973668"/>
            <a:ext cx="8825659" cy="706964"/>
          </a:xfrm>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a:xfrm>
            <a:off x="1154954" y="2603500"/>
            <a:ext cx="8825659" cy="3416300"/>
          </a:xfrm>
        </p:spPr>
        <p:txBody>
          <a:bodyPr vert="eaVert" rtlCol="0" anchor="t" anchorCtr="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a:xfrm>
            <a:off x="10695439" y="6391838"/>
            <a:ext cx="990599" cy="304799"/>
          </a:xfrm>
        </p:spPr>
        <p:txBody>
          <a:bodyPr rtlCol="0"/>
          <a:lstStyle/>
          <a:p>
            <a:pPr rtl="0"/>
            <a:fld id="{AF683EC5-D742-4BCF-89CD-16BD489A1ED3}"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9" name="Grupo 8"/>
          <p:cNvGrpSpPr/>
          <p:nvPr/>
        </p:nvGrpSpPr>
        <p:grpSpPr>
          <a:xfrm>
            <a:off x="0" y="0"/>
            <a:ext cx="12192000" cy="6858000"/>
            <a:chOff x="0" y="0"/>
            <a:chExt cx="12192000" cy="6858000"/>
          </a:xfrm>
        </p:grpSpPr>
        <p:sp>
          <p:nvSpPr>
            <p:cNvPr id="12" name="Retângulo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tângulo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orma Livre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orma Livre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Vertical 1"/>
          <p:cNvSpPr>
            <a:spLocks noGrp="1"/>
          </p:cNvSpPr>
          <p:nvPr>
            <p:ph type="title" orient="vert" hasCustomPrompt="1"/>
          </p:nvPr>
        </p:nvSpPr>
        <p:spPr>
          <a:xfrm>
            <a:off x="8585235" y="1278467"/>
            <a:ext cx="1409965" cy="4748590"/>
          </a:xfrm>
        </p:spPr>
        <p:txBody>
          <a:bodyPr vert="eaVert" rtlCol="0" anchor="b" anchorCtr="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a:xfrm>
            <a:off x="1154954" y="1278467"/>
            <a:ext cx="6256025" cy="4748590"/>
          </a:xfrm>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a:xfrm>
            <a:off x="10653104" y="6391838"/>
            <a:ext cx="992135" cy="304799"/>
          </a:xfrm>
        </p:spPr>
        <p:txBody>
          <a:bodyPr rtlCol="0"/>
          <a:lstStyle/>
          <a:p>
            <a:pPr rtl="0"/>
            <a:fld id="{3BC723BD-369F-4BEE-BEB0-59DC85B6C57F}"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14" name="Retâ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idx="1" hasCustomPrompt="1"/>
          </p:nvPr>
        </p:nvSpPr>
        <p:spPr>
          <a:xfrm>
            <a:off x="1154954" y="2603500"/>
            <a:ext cx="8825659" cy="3416300"/>
          </a:xfrm>
        </p:spPr>
        <p:txBody>
          <a:bodyPr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1C90C16B-DCF5-4C75-8119-D6BECC371CA3}"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8" name="Grupo 7"/>
          <p:cNvGrpSpPr/>
          <p:nvPr/>
        </p:nvGrpSpPr>
        <p:grpSpPr>
          <a:xfrm>
            <a:off x="0" y="0"/>
            <a:ext cx="12192000" cy="6858000"/>
            <a:chOff x="0" y="0"/>
            <a:chExt cx="12192000" cy="6858000"/>
          </a:xfrm>
        </p:grpSpPr>
        <p:sp>
          <p:nvSpPr>
            <p:cNvPr id="14" name="Retângulo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orma Livre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orma Livre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title" hasCustomPrompt="1"/>
          </p:nvPr>
        </p:nvSpPr>
        <p:spPr>
          <a:xfrm>
            <a:off x="1154954" y="2677645"/>
            <a:ext cx="4351025" cy="2283824"/>
          </a:xfrm>
        </p:spPr>
        <p:txBody>
          <a:bodyPr rtlCol="0" anchor="ctr"/>
          <a:lstStyle>
            <a:lvl1pPr algn="l">
              <a:defRPr sz="4000" b="0" cap="none"/>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6895559" y="2677644"/>
            <a:ext cx="3757545" cy="2283824"/>
          </a:xfrm>
        </p:spPr>
        <p:txBody>
          <a:bodyPr rtlCol="0"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estilos de texto Mestre</a:t>
            </a:r>
          </a:p>
        </p:txBody>
      </p:sp>
      <p:sp>
        <p:nvSpPr>
          <p:cNvPr id="4" name="Espaço Reservado para Data 3"/>
          <p:cNvSpPr>
            <a:spLocks noGrp="1"/>
          </p:cNvSpPr>
          <p:nvPr>
            <p:ph type="dt" sz="half" idx="10"/>
          </p:nvPr>
        </p:nvSpPr>
        <p:spPr/>
        <p:txBody>
          <a:bodyPr rtlCol="0"/>
          <a:lstStyle/>
          <a:p>
            <a:pPr rtl="0"/>
            <a:fld id="{5C14BF83-C9C7-4B8E-8873-4364A680E9F9}" type="datetime1">
              <a:rPr lang="pt-BR" noProof="0" smtClean="0"/>
              <a:t>07/03/2023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16" name="Retângulo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sz="half" idx="1" hasCustomPrompt="1"/>
          </p:nvPr>
        </p:nvSpPr>
        <p:spPr>
          <a:xfrm>
            <a:off x="1154954" y="2603500"/>
            <a:ext cx="4825158" cy="3416301"/>
          </a:xfrm>
        </p:spPr>
        <p:txBody>
          <a:bodyPr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hasCustomPrompt="1"/>
          </p:nvPr>
        </p:nvSpPr>
        <p:spPr>
          <a:xfrm>
            <a:off x="6208712" y="2603500"/>
            <a:ext cx="4825159" cy="3416300"/>
          </a:xfrm>
        </p:spPr>
        <p:txBody>
          <a:bodyPr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5379838B-B83A-4D16-BB8F-10E579E16563}" type="datetime1">
              <a:rPr lang="pt-BR" noProof="0" smtClean="0"/>
              <a:t>07/03/2023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54954" y="2603500"/>
            <a:ext cx="4825157"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4" name="Espaço Reservado para Conteúdo 3"/>
          <p:cNvSpPr>
            <a:spLocks noGrp="1"/>
          </p:cNvSpPr>
          <p:nvPr>
            <p:ph sz="half" idx="2" hasCustomPrompt="1"/>
          </p:nvPr>
        </p:nvSpPr>
        <p:spPr>
          <a:xfrm>
            <a:off x="1154954" y="3179762"/>
            <a:ext cx="4825158" cy="2840039"/>
          </a:xfrm>
        </p:spPr>
        <p:txBody>
          <a:bodyPr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hasCustomPrompt="1"/>
          </p:nvPr>
        </p:nvSpPr>
        <p:spPr>
          <a:xfrm>
            <a:off x="6208712" y="2603500"/>
            <a:ext cx="482515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Editar estilos de texto Mestre</a:t>
            </a:r>
          </a:p>
        </p:txBody>
      </p:sp>
      <p:sp>
        <p:nvSpPr>
          <p:cNvPr id="6" name="Espaço Reservado para Conteúdo 5"/>
          <p:cNvSpPr>
            <a:spLocks noGrp="1"/>
          </p:cNvSpPr>
          <p:nvPr>
            <p:ph sz="quarter" idx="4" hasCustomPrompt="1"/>
          </p:nvPr>
        </p:nvSpPr>
        <p:spPr>
          <a:xfrm>
            <a:off x="6208712" y="3179762"/>
            <a:ext cx="4825159" cy="2840039"/>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7F597254-2D8F-43FC-8EB1-B9AF51EF6966}" type="datetime1">
              <a:rPr lang="pt-BR" noProof="0" smtClean="0"/>
              <a:t>07/03/2023</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Título 1"/>
          <p:cNvSpPr>
            <a:spLocks noGrp="1"/>
          </p:cNvSpPr>
          <p:nvPr>
            <p:ph type="title" hasCustomPrompt="1"/>
          </p:nvPr>
        </p:nvSpPr>
        <p:spPr>
          <a:xfrm>
            <a:off x="1154954" y="973668"/>
            <a:ext cx="8761413" cy="706964"/>
          </a:xfrm>
        </p:spPr>
        <p:txBody>
          <a:bodyPr rtlCol="0"/>
          <a:lstStyle>
            <a:lvl1pPr>
              <a:defRPr/>
            </a:lvl1pPr>
          </a:lstStyle>
          <a:p>
            <a:pPr rtl="0"/>
            <a:r>
              <a:rPr lang="pt-BR" noProof="0"/>
              <a:t>Clique para editar o estilo de título Mestre</a:t>
            </a:r>
          </a:p>
        </p:txBody>
      </p:sp>
      <p:sp>
        <p:nvSpPr>
          <p:cNvPr id="3" name="Espaço Reservado para Data 2"/>
          <p:cNvSpPr>
            <a:spLocks noGrp="1"/>
          </p:cNvSpPr>
          <p:nvPr>
            <p:ph type="dt" sz="half" idx="10"/>
          </p:nvPr>
        </p:nvSpPr>
        <p:spPr/>
        <p:txBody>
          <a:bodyPr rtlCol="0"/>
          <a:lstStyle/>
          <a:p>
            <a:pPr rtl="0"/>
            <a:fld id="{C363FF45-0653-40FD-B477-2812BD16EAAE}" type="datetime1">
              <a:rPr lang="pt-BR" noProof="0" smtClean="0"/>
              <a:t>07/03/2023</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1FFB680-C6EB-4974-9813-3340CAAD96FE}" type="datetime1">
              <a:rPr lang="pt-BR" noProof="0" smtClean="0"/>
              <a:t>07/03/2023</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7" name="Retângulo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Espaço Reservado para o Número do Slide 3"/>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9" name="Grupo 8"/>
          <p:cNvGrpSpPr/>
          <p:nvPr/>
        </p:nvGrpSpPr>
        <p:grpSpPr>
          <a:xfrm>
            <a:off x="0" y="0"/>
            <a:ext cx="12192000" cy="6858000"/>
            <a:chOff x="0" y="0"/>
            <a:chExt cx="12192000" cy="6858000"/>
          </a:xfrm>
        </p:grpSpPr>
        <p:sp>
          <p:nvSpPr>
            <p:cNvPr id="14" name="Retângulo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orma Livre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orma Livre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title" hasCustomPrompt="1"/>
          </p:nvPr>
        </p:nvSpPr>
        <p:spPr>
          <a:xfrm>
            <a:off x="1154955" y="1295400"/>
            <a:ext cx="2793158" cy="1600200"/>
          </a:xfrm>
        </p:spPr>
        <p:txBody>
          <a:bodyPr rtlCol="0" anchor="b"/>
          <a:lstStyle>
            <a:lvl1pPr algn="l">
              <a:defRPr sz="2400" b="0"/>
            </a:lvl1pPr>
          </a:lstStyle>
          <a:p>
            <a:pPr rtl="0"/>
            <a:r>
              <a:rPr lang="pt-BR" noProof="0"/>
              <a:t>Clique para editar o estilo de título Mestre</a:t>
            </a:r>
          </a:p>
        </p:txBody>
      </p:sp>
      <p:sp>
        <p:nvSpPr>
          <p:cNvPr id="3" name="Espaço Reservado para Conteúdo 2"/>
          <p:cNvSpPr>
            <a:spLocks noGrp="1"/>
          </p:cNvSpPr>
          <p:nvPr>
            <p:ph idx="1" hasCustomPrompt="1"/>
          </p:nvPr>
        </p:nvSpPr>
        <p:spPr>
          <a:xfrm>
            <a:off x="5781146" y="1447800"/>
            <a:ext cx="5190066" cy="4572000"/>
          </a:xfrm>
        </p:spPr>
        <p:txBody>
          <a:bodyPr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hasCustomPrompt="1"/>
          </p:nvPr>
        </p:nvSpPr>
        <p:spPr bwMode="gray">
          <a:xfrm>
            <a:off x="1154954" y="3129280"/>
            <a:ext cx="2793158" cy="2895599"/>
          </a:xfrm>
        </p:spPr>
        <p:txBody>
          <a:bodyPr rtlCol="0"/>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D32D0034-DEE0-4573-82DE-906449C8B27B}" type="datetime1">
              <a:rPr lang="pt-BR" noProof="0" smtClean="0"/>
              <a:t>07/03/2023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16" name="Retângulo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9" name="Grupo 8"/>
          <p:cNvGrpSpPr/>
          <p:nvPr/>
        </p:nvGrpSpPr>
        <p:grpSpPr>
          <a:xfrm>
            <a:off x="0" y="0"/>
            <a:ext cx="12192000" cy="6858000"/>
            <a:chOff x="0" y="0"/>
            <a:chExt cx="12192000" cy="6858000"/>
          </a:xfrm>
        </p:grpSpPr>
        <p:sp>
          <p:nvSpPr>
            <p:cNvPr id="14" name="Retângulo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orma Livre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orma Livre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p:cNvSpPr>
            <a:spLocks noGrp="1"/>
          </p:cNvSpPr>
          <p:nvPr>
            <p:ph type="title" hasCustomPrompt="1"/>
          </p:nvPr>
        </p:nvSpPr>
        <p:spPr>
          <a:xfrm>
            <a:off x="1154955" y="1693333"/>
            <a:ext cx="3865134" cy="1735667"/>
          </a:xfrm>
        </p:spPr>
        <p:txBody>
          <a:bodyPr rtlCol="0" anchor="b">
            <a:normAutofit/>
          </a:bodyPr>
          <a:lstStyle>
            <a:lvl1pPr algn="l">
              <a:defRPr sz="3600" b="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rtl="0">
              <a:buNone/>
            </a:pPr>
            <a:r>
              <a:rPr lang="pt-BR" noProof="0"/>
              <a:t>Clique no ícone para adicionar uma imagem</a:t>
            </a:r>
          </a:p>
        </p:txBody>
      </p:sp>
      <p:sp>
        <p:nvSpPr>
          <p:cNvPr id="4" name="Espaço Reservado para Texto 3"/>
          <p:cNvSpPr>
            <a:spLocks noGrp="1"/>
          </p:cNvSpPr>
          <p:nvPr>
            <p:ph type="body" sz="half" idx="2" hasCustomPrompt="1"/>
          </p:nvPr>
        </p:nvSpPr>
        <p:spPr bwMode="gray">
          <a:xfrm>
            <a:off x="1154954" y="3657600"/>
            <a:ext cx="3859212" cy="1371600"/>
          </a:xfrm>
        </p:spPr>
        <p:txBody>
          <a:bodyPr rtlCol="0">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p>
            <a:pPr rtl="0"/>
            <a:fld id="{4A13E516-6DFA-42E6-9819-31DD4BB32073}" type="datetime1">
              <a:rPr lang="pt-BR" noProof="0" smtClean="0"/>
              <a:t>07/03/2023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16" name="Retângulo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upo 7"/>
          <p:cNvGrpSpPr/>
          <p:nvPr/>
        </p:nvGrpSpPr>
        <p:grpSpPr>
          <a:xfrm>
            <a:off x="0" y="0"/>
            <a:ext cx="12192000" cy="6858000"/>
            <a:chOff x="0" y="0"/>
            <a:chExt cx="12192000" cy="6858000"/>
          </a:xfrm>
        </p:grpSpPr>
        <p:sp>
          <p:nvSpPr>
            <p:cNvPr id="7" name="Retângulo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orma Livre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orma Livre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orma Livre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Espaço Reservado para Título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4121234D-997A-45D7-983E-D7E65E0D437E}" type="datetime1">
              <a:rPr lang="pt-BR" noProof="0" smtClean="0"/>
              <a:t>07/03/2023</a:t>
            </a:fld>
            <a:endParaRPr lang="pt-BR" noProof="0"/>
          </a:p>
        </p:txBody>
      </p:sp>
      <p:sp>
        <p:nvSpPr>
          <p:cNvPr id="5" name="Espaço Reservado para Rodapé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pt-BR" noProof="0"/>
          </a:p>
        </p:txBody>
      </p:sp>
      <p:sp>
        <p:nvSpPr>
          <p:cNvPr id="21" name="Retângulo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Espaço Reservado para o Número do Slid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D57F1E4F-1CFF-5643-939E-217C01CDF565}" type="slidenum">
              <a:rPr lang="pt-BR" noProof="0" smtClean="0"/>
              <a:pPr rtl="0"/>
              <a:t>‹nº›</a:t>
            </a:fld>
            <a:endParaRPr lang="pt-B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r>
              <a:rPr lang="pt-BR" b="1" dirty="0"/>
              <a:t>Dominando o Javascript em um dia!</a:t>
            </a:r>
          </a:p>
        </p:txBody>
      </p:sp>
      <p:sp>
        <p:nvSpPr>
          <p:cNvPr id="3" name="Subtítulo 2"/>
          <p:cNvSpPr>
            <a:spLocks noGrp="1"/>
          </p:cNvSpPr>
          <p:nvPr>
            <p:ph type="subTitle" idx="1"/>
          </p:nvPr>
        </p:nvSpPr>
        <p:spPr/>
        <p:txBody>
          <a:bodyPr rtlCol="0"/>
          <a:lstStyle/>
          <a:p>
            <a:r>
              <a:rPr lang="pt-BR" dirty="0"/>
              <a:t>POR PEDRO SANTOS.. </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Picture 4" descr="Script de computador em uma tela">
            <a:extLst>
              <a:ext uri="{FF2B5EF4-FFF2-40B4-BE49-F238E27FC236}">
                <a16:creationId xmlns:a16="http://schemas.microsoft.com/office/drawing/2014/main" id="{468BB532-149E-B613-6DEE-F8EDE0828560}"/>
              </a:ext>
            </a:extLst>
          </p:cNvPr>
          <p:cNvPicPr>
            <a:picLocks noChangeAspect="1"/>
          </p:cNvPicPr>
          <p:nvPr/>
        </p:nvPicPr>
        <p:blipFill rotWithShape="1">
          <a:blip r:embed="rId3"/>
          <a:srcRect l="2497" r="4311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8"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ítulo 1">
            <a:extLst>
              <a:ext uri="{FF2B5EF4-FFF2-40B4-BE49-F238E27FC236}">
                <a16:creationId xmlns:a16="http://schemas.microsoft.com/office/drawing/2014/main" id="{5164FCF6-F3D6-EBED-226E-F7334FFC7D77}"/>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1" dirty="0">
                <a:latin typeface="Calibri"/>
                <a:cs typeface="Calibri"/>
              </a:rPr>
              <a:t>Java e </a:t>
            </a:r>
            <a:r>
              <a:rPr lang="en-US" sz="5400" b="1" dirty="0" err="1">
                <a:latin typeface="Calibri"/>
                <a:cs typeface="Calibri"/>
              </a:rPr>
              <a:t>Javascript</a:t>
            </a:r>
            <a:r>
              <a:rPr lang="en-US" sz="5400" b="1" dirty="0">
                <a:latin typeface="Calibri"/>
                <a:cs typeface="Calibri"/>
              </a:rPr>
              <a:t> </a:t>
            </a:r>
            <a:r>
              <a:rPr lang="en-US" sz="5400" b="1" dirty="0" err="1">
                <a:latin typeface="Calibri"/>
                <a:cs typeface="Calibri"/>
              </a:rPr>
              <a:t>são</a:t>
            </a:r>
            <a:r>
              <a:rPr lang="en-US" sz="5400" b="1" dirty="0">
                <a:latin typeface="Calibri"/>
                <a:cs typeface="Calibri"/>
              </a:rPr>
              <a:t> </a:t>
            </a:r>
            <a:r>
              <a:rPr lang="en-US" sz="5400" b="1" dirty="0" err="1">
                <a:latin typeface="Calibri"/>
                <a:cs typeface="Calibri"/>
              </a:rPr>
              <a:t>iguais</a:t>
            </a:r>
            <a:r>
              <a:rPr lang="en-US" sz="5400" b="1" dirty="0">
                <a:latin typeface="Calibri"/>
                <a:cs typeface="Calibri"/>
              </a:rPr>
              <a:t>?</a:t>
            </a:r>
          </a:p>
        </p:txBody>
      </p:sp>
      <p:sp>
        <p:nvSpPr>
          <p:cNvPr id="30" name="Rectangle 29">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850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ítulo 1">
            <a:extLst>
              <a:ext uri="{FF2B5EF4-FFF2-40B4-BE49-F238E27FC236}">
                <a16:creationId xmlns:a16="http://schemas.microsoft.com/office/drawing/2014/main" id="{EDC908E8-D5D1-C86D-4CCC-84751B12D2AD}"/>
              </a:ext>
            </a:extLst>
          </p:cNvPr>
          <p:cNvSpPr>
            <a:spLocks noGrp="1"/>
          </p:cNvSpPr>
          <p:nvPr>
            <p:ph type="title"/>
          </p:nvPr>
        </p:nvSpPr>
        <p:spPr>
          <a:xfrm>
            <a:off x="1000372" y="1209957"/>
            <a:ext cx="3034580" cy="4438087"/>
          </a:xfrm>
        </p:spPr>
        <p:txBody>
          <a:bodyPr anchor="ctr">
            <a:normAutofit/>
          </a:bodyPr>
          <a:lstStyle/>
          <a:p>
            <a:pPr algn="r"/>
            <a:r>
              <a:rPr lang="pt-BR" sz="3200" dirty="0">
                <a:solidFill>
                  <a:schemeClr val="tx1"/>
                </a:solidFill>
              </a:rPr>
              <a:t>Não. É puro marketing</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ED91453-1ED9-CFBC-7AF7-4BF4746B3A31}"/>
              </a:ext>
            </a:extLst>
          </p:cNvPr>
          <p:cNvSpPr>
            <a:spLocks noGrp="1"/>
          </p:cNvSpPr>
          <p:nvPr>
            <p:ph idx="1"/>
          </p:nvPr>
        </p:nvSpPr>
        <p:spPr>
          <a:xfrm>
            <a:off x="4678424" y="1059025"/>
            <a:ext cx="5302189" cy="4739950"/>
          </a:xfrm>
        </p:spPr>
        <p:txBody>
          <a:bodyPr anchor="ctr">
            <a:normAutofit/>
          </a:bodyPr>
          <a:lstStyle/>
          <a:p>
            <a:r>
              <a:rPr lang="pt-BR" dirty="0">
                <a:ea typeface="+mn-lt"/>
                <a:cs typeface="+mn-lt"/>
              </a:rPr>
              <a:t>A principal diferença entre as duas é que Java é uma linguagem de programação orientada a objetos, enquanto que </a:t>
            </a:r>
            <a:r>
              <a:rPr lang="pt-BR" dirty="0" err="1">
                <a:ea typeface="+mn-lt"/>
                <a:cs typeface="+mn-lt"/>
              </a:rPr>
              <a:t>JavaScript</a:t>
            </a:r>
            <a:r>
              <a:rPr lang="pt-BR" dirty="0">
                <a:ea typeface="+mn-lt"/>
                <a:cs typeface="+mn-lt"/>
              </a:rPr>
              <a:t> é uma linguagem de programação baseada em scripts, ou seja, é uma linguagem de script interpretada.</a:t>
            </a:r>
            <a:endParaRPr lang="pt-BR" dirty="0">
              <a:solidFill>
                <a:schemeClr val="tx1"/>
              </a:solidFill>
            </a:endParaRPr>
          </a:p>
        </p:txBody>
      </p:sp>
    </p:spTree>
    <p:extLst>
      <p:ext uri="{BB962C8B-B14F-4D97-AF65-F5344CB8AC3E}">
        <p14:creationId xmlns:p14="http://schemas.microsoft.com/office/powerpoint/2010/main" val="382526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8034E-61EF-8A9C-BBAB-DE165719B309}"/>
              </a:ext>
            </a:extLst>
          </p:cNvPr>
          <p:cNvSpPr>
            <a:spLocks noGrp="1"/>
          </p:cNvSpPr>
          <p:nvPr>
            <p:ph type="title"/>
          </p:nvPr>
        </p:nvSpPr>
        <p:spPr/>
        <p:txBody>
          <a:bodyPr/>
          <a:lstStyle/>
          <a:p>
            <a:r>
              <a:rPr lang="pt-BR" b="1" dirty="0">
                <a:latin typeface="Calibri"/>
                <a:cs typeface="Calibri"/>
              </a:rPr>
              <a:t>Como era o Javascript antigamente?</a:t>
            </a:r>
          </a:p>
        </p:txBody>
      </p:sp>
      <p:sp>
        <p:nvSpPr>
          <p:cNvPr id="3" name="Espaço Reservado para Conteúdo 2">
            <a:extLst>
              <a:ext uri="{FF2B5EF4-FFF2-40B4-BE49-F238E27FC236}">
                <a16:creationId xmlns:a16="http://schemas.microsoft.com/office/drawing/2014/main" id="{442F0ABB-4D0A-ED33-737F-992ED3E4946F}"/>
              </a:ext>
            </a:extLst>
          </p:cNvPr>
          <p:cNvSpPr>
            <a:spLocks noGrp="1"/>
          </p:cNvSpPr>
          <p:nvPr>
            <p:ph idx="1"/>
          </p:nvPr>
        </p:nvSpPr>
        <p:spPr/>
        <p:txBody>
          <a:bodyPr vert="horz" lIns="91440" tIns="45720" rIns="91440" bIns="45720" rtlCol="0" anchor="t">
            <a:normAutofit/>
          </a:bodyPr>
          <a:lstStyle/>
          <a:p>
            <a:pPr marL="0" indent="0" algn="ctr">
              <a:buNone/>
            </a:pPr>
            <a:r>
              <a:rPr lang="pt-BR" sz="2000" dirty="0">
                <a:ea typeface="+mn-lt"/>
                <a:cs typeface="+mn-lt"/>
              </a:rPr>
              <a:t>Inicialmente, o objetivo principal do </a:t>
            </a:r>
            <a:r>
              <a:rPr lang="pt-BR" sz="2000" dirty="0" err="1">
                <a:ea typeface="+mn-lt"/>
                <a:cs typeface="+mn-lt"/>
              </a:rPr>
              <a:t>JavaScript</a:t>
            </a:r>
            <a:r>
              <a:rPr lang="pt-BR" sz="2000" dirty="0">
                <a:ea typeface="+mn-lt"/>
                <a:cs typeface="+mn-lt"/>
              </a:rPr>
              <a:t> era validar formulários HTML. Curiosamente, a linguagem foi originalmente concebida para ser executada no lado do servidor. No entanto, com o tempo, o </a:t>
            </a:r>
            <a:r>
              <a:rPr lang="pt-BR" sz="2000" dirty="0" err="1">
                <a:ea typeface="+mn-lt"/>
                <a:cs typeface="+mn-lt"/>
              </a:rPr>
              <a:t>JavaScript</a:t>
            </a:r>
            <a:r>
              <a:rPr lang="pt-BR" sz="2000" dirty="0">
                <a:ea typeface="+mn-lt"/>
                <a:cs typeface="+mn-lt"/>
              </a:rPr>
              <a:t> evoluiu e agora é amplamente utilizado como linguagem do lado do cliente (</a:t>
            </a:r>
            <a:r>
              <a:rPr lang="pt-BR" sz="2000" dirty="0" err="1">
                <a:ea typeface="+mn-lt"/>
                <a:cs typeface="+mn-lt"/>
              </a:rPr>
              <a:t>client-side</a:t>
            </a:r>
            <a:r>
              <a:rPr lang="pt-BR" sz="2000" dirty="0">
                <a:ea typeface="+mn-lt"/>
                <a:cs typeface="+mn-lt"/>
              </a:rPr>
              <a:t>), permitindo que os desenvolvedores criem aplicativos da web mais interativos e dinâmicos.</a:t>
            </a:r>
            <a:endParaRPr lang="pt-BR" sz="2000" dirty="0"/>
          </a:p>
        </p:txBody>
      </p:sp>
    </p:spTree>
    <p:extLst>
      <p:ext uri="{BB962C8B-B14F-4D97-AF65-F5344CB8AC3E}">
        <p14:creationId xmlns:p14="http://schemas.microsoft.com/office/powerpoint/2010/main" val="3665091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E12E6-8F09-E9C4-4C79-177FF65CFB00}"/>
              </a:ext>
            </a:extLst>
          </p:cNvPr>
          <p:cNvSpPr>
            <a:spLocks noGrp="1"/>
          </p:cNvSpPr>
          <p:nvPr>
            <p:ph type="title"/>
          </p:nvPr>
        </p:nvSpPr>
        <p:spPr/>
        <p:txBody>
          <a:bodyPr/>
          <a:lstStyle/>
          <a:p>
            <a:r>
              <a:rPr lang="pt-BR" b="1" dirty="0">
                <a:latin typeface="Calibri"/>
                <a:cs typeface="Calibri"/>
              </a:rPr>
              <a:t>Conceitos básicos. Back-</a:t>
            </a:r>
            <a:r>
              <a:rPr lang="pt-BR" b="1" dirty="0" err="1">
                <a:latin typeface="Calibri"/>
                <a:cs typeface="Calibri"/>
              </a:rPr>
              <a:t>End</a:t>
            </a:r>
            <a:endParaRPr lang="pt-BR" b="1">
              <a:latin typeface="Calibri"/>
              <a:cs typeface="Calibri"/>
            </a:endParaRPr>
          </a:p>
        </p:txBody>
      </p:sp>
      <p:sp>
        <p:nvSpPr>
          <p:cNvPr id="3" name="Espaço Reservado para Conteúdo 2">
            <a:extLst>
              <a:ext uri="{FF2B5EF4-FFF2-40B4-BE49-F238E27FC236}">
                <a16:creationId xmlns:a16="http://schemas.microsoft.com/office/drawing/2014/main" id="{B43544C4-C7C1-1799-0529-ADDD167DBEFD}"/>
              </a:ext>
            </a:extLst>
          </p:cNvPr>
          <p:cNvSpPr>
            <a:spLocks noGrp="1"/>
          </p:cNvSpPr>
          <p:nvPr>
            <p:ph idx="1"/>
          </p:nvPr>
        </p:nvSpPr>
        <p:spPr/>
        <p:txBody>
          <a:bodyPr vert="horz" lIns="91440" tIns="45720" rIns="91440" bIns="45720" rtlCol="0" anchor="t">
            <a:normAutofit/>
          </a:bodyPr>
          <a:lstStyle/>
          <a:p>
            <a:pPr marL="0" indent="0">
              <a:buNone/>
            </a:pPr>
            <a:r>
              <a:rPr lang="pt-BR" sz="2400" dirty="0">
                <a:latin typeface="Calibri"/>
                <a:ea typeface="+mn-lt"/>
                <a:cs typeface="+mn-lt"/>
              </a:rPr>
              <a:t>O </a:t>
            </a:r>
            <a:r>
              <a:rPr lang="pt-BR" sz="2400" dirty="0" err="1">
                <a:latin typeface="Calibri"/>
                <a:ea typeface="+mn-lt"/>
                <a:cs typeface="+mn-lt"/>
              </a:rPr>
              <a:t>backend</a:t>
            </a:r>
            <a:r>
              <a:rPr lang="pt-BR" sz="2400" dirty="0">
                <a:latin typeface="Calibri"/>
                <a:ea typeface="+mn-lt"/>
                <a:cs typeface="+mn-lt"/>
              </a:rPr>
              <a:t> é como o "cérebro" por trás de um site ou aplicativo. É onde as informações são armazenadas, processadas e gerenciadas, como cadastro de usuário, autenticação, gerenciamento de banco de dados e muito mais. É construído usando linguagens de programação, como PHP, Python, Javascript, e outras, e trabalha em conjunto com o </a:t>
            </a:r>
            <a:r>
              <a:rPr lang="pt-BR" sz="2400" dirty="0" err="1">
                <a:latin typeface="Calibri"/>
                <a:ea typeface="+mn-lt"/>
                <a:cs typeface="+mn-lt"/>
              </a:rPr>
              <a:t>frontend</a:t>
            </a:r>
            <a:r>
              <a:rPr lang="pt-BR" sz="2400" dirty="0">
                <a:latin typeface="Calibri"/>
                <a:ea typeface="+mn-lt"/>
                <a:cs typeface="+mn-lt"/>
              </a:rPr>
              <a:t> (parte visual) para fornecer uma experiência completa ao usuário. Em resumo, o </a:t>
            </a:r>
            <a:r>
              <a:rPr lang="pt-BR" sz="2400" dirty="0" err="1">
                <a:latin typeface="Calibri"/>
                <a:ea typeface="+mn-lt"/>
                <a:cs typeface="+mn-lt"/>
              </a:rPr>
              <a:t>backend</a:t>
            </a:r>
            <a:r>
              <a:rPr lang="pt-BR" sz="2400" dirty="0">
                <a:latin typeface="Calibri"/>
                <a:ea typeface="+mn-lt"/>
                <a:cs typeface="+mn-lt"/>
              </a:rPr>
              <a:t> é responsável por tornar tudo possível e funcionar corretamente.</a:t>
            </a:r>
            <a:endParaRPr lang="pt-BR" sz="2400" dirty="0">
              <a:latin typeface="Calibri"/>
            </a:endParaRPr>
          </a:p>
        </p:txBody>
      </p:sp>
    </p:spTree>
    <p:extLst>
      <p:ext uri="{BB962C8B-B14F-4D97-AF65-F5344CB8AC3E}">
        <p14:creationId xmlns:p14="http://schemas.microsoft.com/office/powerpoint/2010/main" val="307498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23F37-F761-A243-8E33-5ED70C2F0758}"/>
              </a:ext>
            </a:extLst>
          </p:cNvPr>
          <p:cNvSpPr>
            <a:spLocks noGrp="1"/>
          </p:cNvSpPr>
          <p:nvPr>
            <p:ph type="title"/>
          </p:nvPr>
        </p:nvSpPr>
        <p:spPr/>
        <p:txBody>
          <a:bodyPr/>
          <a:lstStyle/>
          <a:p>
            <a:r>
              <a:rPr lang="pt-BR" sz="4000" b="1" dirty="0">
                <a:latin typeface="Calibri"/>
                <a:cs typeface="Calibri"/>
              </a:rPr>
              <a:t>O que é uma requisição?</a:t>
            </a:r>
          </a:p>
        </p:txBody>
      </p:sp>
      <p:sp>
        <p:nvSpPr>
          <p:cNvPr id="3" name="Espaço Reservado para Conteúdo 2">
            <a:extLst>
              <a:ext uri="{FF2B5EF4-FFF2-40B4-BE49-F238E27FC236}">
                <a16:creationId xmlns:a16="http://schemas.microsoft.com/office/drawing/2014/main" id="{68D40B63-4811-EBD8-5070-05B4E912F9D0}"/>
              </a:ext>
            </a:extLst>
          </p:cNvPr>
          <p:cNvSpPr>
            <a:spLocks noGrp="1"/>
          </p:cNvSpPr>
          <p:nvPr>
            <p:ph idx="1"/>
          </p:nvPr>
        </p:nvSpPr>
        <p:spPr/>
        <p:txBody>
          <a:bodyPr vert="horz" lIns="91440" tIns="45720" rIns="91440" bIns="45720" rtlCol="0" anchor="t">
            <a:normAutofit/>
          </a:bodyPr>
          <a:lstStyle/>
          <a:p>
            <a:pPr marL="0" indent="0">
              <a:buNone/>
            </a:pPr>
            <a:r>
              <a:rPr lang="pt-BR" sz="2000" dirty="0">
                <a:latin typeface="Century Gothic"/>
                <a:ea typeface="+mn-lt"/>
                <a:cs typeface="+mn-lt"/>
              </a:rPr>
              <a:t>Uma requisição HTTP é como um pedido que o seu navegador faz para um servidor para pegar uma informação específica, como uma página da web ou uma imagem. Quando você clica em um link ou digita uma URL, o navegador envia uma requisição HTTP para o servidor correspondente solicitando essa informação. O servidor envia de volta a informação para o navegador, que a exibe na tela. É assim que você consegue acessar diferentes tipos de conteúdo na internet.</a:t>
            </a:r>
            <a:endParaRPr lang="pt-BR" sz="2000" dirty="0">
              <a:latin typeface="Century Gothic"/>
            </a:endParaRPr>
          </a:p>
        </p:txBody>
      </p:sp>
    </p:spTree>
    <p:extLst>
      <p:ext uri="{BB962C8B-B14F-4D97-AF65-F5344CB8AC3E}">
        <p14:creationId xmlns:p14="http://schemas.microsoft.com/office/powerpoint/2010/main" val="143159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C4842-1F37-718D-8EB8-71C554100862}"/>
              </a:ext>
            </a:extLst>
          </p:cNvPr>
          <p:cNvSpPr>
            <a:spLocks noGrp="1"/>
          </p:cNvSpPr>
          <p:nvPr>
            <p:ph type="title"/>
          </p:nvPr>
        </p:nvSpPr>
        <p:spPr/>
        <p:txBody>
          <a:bodyPr/>
          <a:lstStyle/>
          <a:p>
            <a:r>
              <a:rPr lang="pt-BR" b="1" dirty="0"/>
              <a:t>Tipos de métodos de uma requisição</a:t>
            </a:r>
          </a:p>
        </p:txBody>
      </p:sp>
      <p:sp>
        <p:nvSpPr>
          <p:cNvPr id="3" name="Espaço Reservado para Conteúdo 2">
            <a:extLst>
              <a:ext uri="{FF2B5EF4-FFF2-40B4-BE49-F238E27FC236}">
                <a16:creationId xmlns:a16="http://schemas.microsoft.com/office/drawing/2014/main" id="{E35D7570-F294-228F-91DA-DC7D6C5E08B1}"/>
              </a:ext>
            </a:extLst>
          </p:cNvPr>
          <p:cNvSpPr>
            <a:spLocks noGrp="1"/>
          </p:cNvSpPr>
          <p:nvPr>
            <p:ph idx="1"/>
          </p:nvPr>
        </p:nvSpPr>
        <p:spPr/>
        <p:txBody>
          <a:bodyPr vert="horz" lIns="91440" tIns="45720" rIns="91440" bIns="45720" rtlCol="0" anchor="t">
            <a:normAutofit/>
          </a:bodyPr>
          <a:lstStyle/>
          <a:p>
            <a:pPr>
              <a:buFont typeface="Wingdings 3"/>
              <a:buChar char=""/>
            </a:pPr>
            <a:r>
              <a:rPr lang="pt-BR" dirty="0">
                <a:ea typeface="+mn-lt"/>
                <a:cs typeface="+mn-lt"/>
              </a:rPr>
              <a:t>GET: usado para solicitar dados de um servidor. Ele é usado para buscar informações, como páginas da web, imagens, arquivos de áudio, etc.</a:t>
            </a:r>
            <a:endParaRPr lang="pt-BR" dirty="0"/>
          </a:p>
          <a:p>
            <a:pPr>
              <a:buFont typeface="Wingdings 3"/>
              <a:buChar char=""/>
            </a:pPr>
            <a:r>
              <a:rPr lang="pt-BR" dirty="0">
                <a:ea typeface="+mn-lt"/>
                <a:cs typeface="+mn-lt"/>
              </a:rPr>
              <a:t>POST: usado para enviar dados para um servidor. Ele é usado para enviar informações de formulários, por exemplo, quando você envia um formulário em um site.</a:t>
            </a:r>
            <a:endParaRPr lang="pt-BR" dirty="0"/>
          </a:p>
          <a:p>
            <a:pPr marL="0" indent="0">
              <a:buNone/>
            </a:pPr>
            <a:endParaRPr lang="pt-BR" dirty="0"/>
          </a:p>
          <a:p>
            <a:pPr marL="0" indent="0">
              <a:buNone/>
            </a:pPr>
            <a:r>
              <a:rPr lang="pt-BR" dirty="0"/>
              <a:t>Existe nove tipos de métodos de requisição, porém os destacados aqui são os mais comuns.</a:t>
            </a:r>
          </a:p>
        </p:txBody>
      </p:sp>
    </p:spTree>
    <p:extLst>
      <p:ext uri="{BB962C8B-B14F-4D97-AF65-F5344CB8AC3E}">
        <p14:creationId xmlns:p14="http://schemas.microsoft.com/office/powerpoint/2010/main" val="637678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C1443-5C3B-1562-EFAC-852B3CC1AD36}"/>
              </a:ext>
            </a:extLst>
          </p:cNvPr>
          <p:cNvSpPr>
            <a:spLocks noGrp="1"/>
          </p:cNvSpPr>
          <p:nvPr>
            <p:ph type="title"/>
          </p:nvPr>
        </p:nvSpPr>
        <p:spPr/>
        <p:txBody>
          <a:bodyPr/>
          <a:lstStyle/>
          <a:p>
            <a:r>
              <a:rPr lang="pt-BR" b="1" dirty="0"/>
              <a:t>JSON - </a:t>
            </a:r>
            <a:r>
              <a:rPr lang="pt-BR" b="1" dirty="0" err="1">
                <a:latin typeface="Calibri"/>
                <a:ea typeface="+mj-lt"/>
                <a:cs typeface="+mj-lt"/>
              </a:rPr>
              <a:t>JavaScript</a:t>
            </a:r>
            <a:r>
              <a:rPr lang="pt-BR" b="1" dirty="0">
                <a:latin typeface="Calibri"/>
                <a:ea typeface="+mj-lt"/>
                <a:cs typeface="+mj-lt"/>
              </a:rPr>
              <a:t> </a:t>
            </a:r>
            <a:r>
              <a:rPr lang="pt-BR" b="1" dirty="0" err="1">
                <a:latin typeface="Calibri"/>
                <a:ea typeface="+mj-lt"/>
                <a:cs typeface="+mj-lt"/>
              </a:rPr>
              <a:t>Object</a:t>
            </a:r>
            <a:r>
              <a:rPr lang="pt-BR" b="1" dirty="0">
                <a:latin typeface="Calibri"/>
                <a:ea typeface="+mj-lt"/>
                <a:cs typeface="+mj-lt"/>
              </a:rPr>
              <a:t> </a:t>
            </a:r>
            <a:r>
              <a:rPr lang="pt-BR" b="1" dirty="0" err="1">
                <a:latin typeface="Calibri"/>
                <a:ea typeface="+mj-lt"/>
                <a:cs typeface="+mj-lt"/>
              </a:rPr>
              <a:t>Notation</a:t>
            </a:r>
            <a:endParaRPr lang="pt-BR" b="1" dirty="0" err="1">
              <a:latin typeface="Calibri"/>
            </a:endParaRPr>
          </a:p>
        </p:txBody>
      </p:sp>
      <p:sp>
        <p:nvSpPr>
          <p:cNvPr id="3" name="Espaço Reservado para Conteúdo 2">
            <a:extLst>
              <a:ext uri="{FF2B5EF4-FFF2-40B4-BE49-F238E27FC236}">
                <a16:creationId xmlns:a16="http://schemas.microsoft.com/office/drawing/2014/main" id="{D64B8E17-E747-DEE1-0A89-C69E0E7BE345}"/>
              </a:ext>
            </a:extLst>
          </p:cNvPr>
          <p:cNvSpPr>
            <a:spLocks noGrp="1"/>
          </p:cNvSpPr>
          <p:nvPr>
            <p:ph idx="1"/>
          </p:nvPr>
        </p:nvSpPr>
        <p:spPr/>
        <p:txBody>
          <a:bodyPr vert="horz" lIns="91440" tIns="45720" rIns="91440" bIns="45720" rtlCol="0" anchor="t">
            <a:normAutofit/>
          </a:bodyPr>
          <a:lstStyle/>
          <a:p>
            <a:pPr marL="0" indent="0">
              <a:buNone/>
            </a:pPr>
            <a:r>
              <a:rPr lang="pt-BR" sz="2000" dirty="0">
                <a:ea typeface="+mn-lt"/>
                <a:cs typeface="+mn-lt"/>
              </a:rPr>
              <a:t>JSON (</a:t>
            </a:r>
            <a:r>
              <a:rPr lang="pt-BR" sz="2000" dirty="0" err="1">
                <a:ea typeface="+mn-lt"/>
                <a:cs typeface="+mn-lt"/>
              </a:rPr>
              <a:t>JavaScript</a:t>
            </a:r>
            <a:r>
              <a:rPr lang="pt-BR" sz="2000" dirty="0">
                <a:ea typeface="+mn-lt"/>
                <a:cs typeface="+mn-lt"/>
              </a:rPr>
              <a:t> </a:t>
            </a:r>
            <a:r>
              <a:rPr lang="pt-BR" sz="2000" dirty="0" err="1">
                <a:ea typeface="+mn-lt"/>
                <a:cs typeface="+mn-lt"/>
              </a:rPr>
              <a:t>Object</a:t>
            </a:r>
            <a:r>
              <a:rPr lang="pt-BR" sz="2000" dirty="0">
                <a:ea typeface="+mn-lt"/>
                <a:cs typeface="+mn-lt"/>
              </a:rPr>
              <a:t> </a:t>
            </a:r>
            <a:r>
              <a:rPr lang="pt-BR" sz="2000" dirty="0" err="1">
                <a:ea typeface="+mn-lt"/>
                <a:cs typeface="+mn-lt"/>
              </a:rPr>
              <a:t>Notation</a:t>
            </a:r>
            <a:r>
              <a:rPr lang="pt-BR" sz="2000" dirty="0">
                <a:ea typeface="+mn-lt"/>
                <a:cs typeface="+mn-lt"/>
              </a:rPr>
              <a:t>) é um formato leve de troca de dados que é fácil de ler e escrever para humanos e fácil de processar para máquinas. É um formato de dados que é usado para representar e armazenar informações de maneira organizada e estruturada, semelhante a um dicionário.</a:t>
            </a:r>
          </a:p>
          <a:p>
            <a:pPr marL="0" indent="0">
              <a:buNone/>
            </a:pPr>
            <a:endParaRPr lang="pt-BR" sz="2000" dirty="0">
              <a:ea typeface="+mn-lt"/>
              <a:cs typeface="+mn-lt"/>
            </a:endParaRPr>
          </a:p>
          <a:p>
            <a:pPr marL="0" indent="0">
              <a:buNone/>
            </a:pPr>
            <a:r>
              <a:rPr lang="pt-BR" sz="2000" dirty="0">
                <a:ea typeface="+mn-lt"/>
                <a:cs typeface="+mn-lt"/>
              </a:rPr>
              <a:t>O JSON é amplamente utilizado para comunicação entre aplicativos em uma arquitetura de cliente-servidor, especialmente em aplicativos da Web.</a:t>
            </a:r>
            <a:endParaRPr lang="pt-BR" dirty="0"/>
          </a:p>
        </p:txBody>
      </p:sp>
    </p:spTree>
    <p:extLst>
      <p:ext uri="{BB962C8B-B14F-4D97-AF65-F5344CB8AC3E}">
        <p14:creationId xmlns:p14="http://schemas.microsoft.com/office/powerpoint/2010/main" val="43959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CAB42-784C-C82B-09F4-1F38F65E50E6}"/>
              </a:ext>
            </a:extLst>
          </p:cNvPr>
          <p:cNvSpPr>
            <a:spLocks noGrp="1"/>
          </p:cNvSpPr>
          <p:nvPr>
            <p:ph type="title"/>
          </p:nvPr>
        </p:nvSpPr>
        <p:spPr/>
        <p:txBody>
          <a:bodyPr/>
          <a:lstStyle/>
          <a:p>
            <a:r>
              <a:rPr lang="pt-BR" b="1" dirty="0"/>
              <a:t>Exemplo de requisição</a:t>
            </a:r>
          </a:p>
        </p:txBody>
      </p:sp>
      <p:pic>
        <p:nvPicPr>
          <p:cNvPr id="4" name="Imagem 4" descr="Forma&#10;&#10;Descrição gerada automaticamente">
            <a:extLst>
              <a:ext uri="{FF2B5EF4-FFF2-40B4-BE49-F238E27FC236}">
                <a16:creationId xmlns:a16="http://schemas.microsoft.com/office/drawing/2014/main" id="{BB6432BB-1B1E-66DF-A8F1-02118FC4DB33}"/>
              </a:ext>
            </a:extLst>
          </p:cNvPr>
          <p:cNvPicPr>
            <a:picLocks noGrp="1" noChangeAspect="1"/>
          </p:cNvPicPr>
          <p:nvPr>
            <p:ph idx="1"/>
          </p:nvPr>
        </p:nvPicPr>
        <p:blipFill>
          <a:blip r:embed="rId2"/>
          <a:stretch>
            <a:fillRect/>
          </a:stretch>
        </p:blipFill>
        <p:spPr>
          <a:xfrm>
            <a:off x="1743496" y="2711450"/>
            <a:ext cx="7648575" cy="3200400"/>
          </a:xfrm>
        </p:spPr>
      </p:pic>
    </p:spTree>
    <p:extLst>
      <p:ext uri="{BB962C8B-B14F-4D97-AF65-F5344CB8AC3E}">
        <p14:creationId xmlns:p14="http://schemas.microsoft.com/office/powerpoint/2010/main" val="43926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6" name="Group 25">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Computer script on a screen">
            <a:extLst>
              <a:ext uri="{FF2B5EF4-FFF2-40B4-BE49-F238E27FC236}">
                <a16:creationId xmlns:a16="http://schemas.microsoft.com/office/drawing/2014/main" id="{6B7FF90B-593B-73EF-8FB3-025792802AF1}"/>
              </a:ext>
            </a:extLst>
          </p:cNvPr>
          <p:cNvPicPr>
            <a:picLocks noChangeAspect="1"/>
          </p:cNvPicPr>
          <p:nvPr/>
        </p:nvPicPr>
        <p:blipFill rotWithShape="1">
          <a:blip r:embed="rId3">
            <a:duotone>
              <a:prstClr val="black"/>
              <a:schemeClr val="accent5">
                <a:tint val="45000"/>
                <a:satMod val="400000"/>
              </a:schemeClr>
            </a:duotone>
            <a:alphaModFix amt="25000"/>
          </a:blip>
          <a:srcRect t="25954" r="9090" b="2461"/>
          <a:stretch/>
        </p:blipFill>
        <p:spPr>
          <a:xfrm>
            <a:off x="474133" y="475488"/>
            <a:ext cx="11243734" cy="5909733"/>
          </a:xfrm>
          <a:prstGeom prst="rect">
            <a:avLst/>
          </a:prstGeom>
        </p:spPr>
      </p:pic>
      <p:sp>
        <p:nvSpPr>
          <p:cNvPr id="2" name="Título 1">
            <a:extLst>
              <a:ext uri="{FF2B5EF4-FFF2-40B4-BE49-F238E27FC236}">
                <a16:creationId xmlns:a16="http://schemas.microsoft.com/office/drawing/2014/main" id="{DC6560DD-AC55-B7F0-C596-4877D91585C4}"/>
              </a:ext>
            </a:extLst>
          </p:cNvPr>
          <p:cNvSpPr>
            <a:spLocks noGrp="1"/>
          </p:cNvSpPr>
          <p:nvPr>
            <p:ph type="title"/>
          </p:nvPr>
        </p:nvSpPr>
        <p:spPr>
          <a:xfrm>
            <a:off x="1154955" y="2099733"/>
            <a:ext cx="9390102" cy="2677648"/>
          </a:xfrm>
        </p:spPr>
        <p:txBody>
          <a:bodyPr vert="horz" lIns="91440" tIns="45720" rIns="91440" bIns="45720" rtlCol="0" anchor="b">
            <a:normAutofit/>
          </a:bodyPr>
          <a:lstStyle/>
          <a:p>
            <a:r>
              <a:rPr lang="en-US" sz="3800" b="1" dirty="0"/>
              <a:t>API</a:t>
            </a:r>
            <a:br>
              <a:rPr lang="en-US" sz="3800" b="1" dirty="0"/>
            </a:br>
            <a:r>
              <a:rPr lang="en-US" sz="3800" b="1" dirty="0"/>
              <a:t>Application Programming Interface</a:t>
            </a:r>
          </a:p>
        </p:txBody>
      </p:sp>
      <p:sp>
        <p:nvSpPr>
          <p:cNvPr id="30" name="Rectangle 29">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54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47397-36DB-D2D1-FBF0-E0EACD15AC23}"/>
              </a:ext>
            </a:extLst>
          </p:cNvPr>
          <p:cNvSpPr>
            <a:spLocks noGrp="1"/>
          </p:cNvSpPr>
          <p:nvPr>
            <p:ph type="title"/>
          </p:nvPr>
        </p:nvSpPr>
        <p:spPr/>
        <p:txBody>
          <a:bodyPr/>
          <a:lstStyle/>
          <a:p>
            <a:r>
              <a:rPr lang="pt-BR" b="1" dirty="0">
                <a:latin typeface="Calibri"/>
                <a:cs typeface="Calibri"/>
              </a:rPr>
              <a:t>O que é uma API?</a:t>
            </a:r>
            <a:endParaRPr lang="pt-BR" b="1" dirty="0">
              <a:latin typeface="Calibri"/>
              <a:ea typeface="+mj-lt"/>
              <a:cs typeface="+mj-lt"/>
            </a:endParaRPr>
          </a:p>
        </p:txBody>
      </p:sp>
      <p:sp>
        <p:nvSpPr>
          <p:cNvPr id="3" name="Espaço Reservado para Conteúdo 2">
            <a:extLst>
              <a:ext uri="{FF2B5EF4-FFF2-40B4-BE49-F238E27FC236}">
                <a16:creationId xmlns:a16="http://schemas.microsoft.com/office/drawing/2014/main" id="{6BDA8E6E-5791-CA89-01EE-E170510FE75F}"/>
              </a:ext>
            </a:extLst>
          </p:cNvPr>
          <p:cNvSpPr>
            <a:spLocks noGrp="1"/>
          </p:cNvSpPr>
          <p:nvPr>
            <p:ph idx="1"/>
          </p:nvPr>
        </p:nvSpPr>
        <p:spPr/>
        <p:txBody>
          <a:bodyPr vert="horz" lIns="91440" tIns="45720" rIns="91440" bIns="45720" rtlCol="0" anchor="t">
            <a:noAutofit/>
          </a:bodyPr>
          <a:lstStyle/>
          <a:p>
            <a:pPr marL="0" indent="0">
              <a:buNone/>
            </a:pPr>
            <a:r>
              <a:rPr lang="pt-BR" sz="2400" dirty="0">
                <a:latin typeface="Calibri"/>
                <a:ea typeface="+mn-lt"/>
                <a:cs typeface="+mn-lt"/>
              </a:rPr>
              <a:t>É basicamente um conjunto de regras e protocolos que permitem que diferentes softwares se comuniquem entre si. Isso significa que uma API fornece uma maneira para que diferentes aplicativos compartilhem dados e funcionalidades. Por exemplo, uma API pode permitir que um aplicativo de mapas obtenha informações de localização de um aplicativo de previsão do tempo para exibir as condições meteorológicas atuais. Em resumo, uma API é como uma ponte que conecta diferentes aplicativos e permite que eles se comuniquem e trabalhem juntos de forma harmoniosa.</a:t>
            </a:r>
            <a:endParaRPr lang="pt-BR" sz="2400" dirty="0">
              <a:latin typeface="Calibri"/>
            </a:endParaRPr>
          </a:p>
        </p:txBody>
      </p:sp>
    </p:spTree>
    <p:extLst>
      <p:ext uri="{BB962C8B-B14F-4D97-AF65-F5344CB8AC3E}">
        <p14:creationId xmlns:p14="http://schemas.microsoft.com/office/powerpoint/2010/main" val="176446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CA5BE-8D12-2C35-D066-0C82691F9205}"/>
              </a:ext>
            </a:extLst>
          </p:cNvPr>
          <p:cNvSpPr>
            <a:spLocks noGrp="1"/>
          </p:cNvSpPr>
          <p:nvPr>
            <p:ph type="title"/>
          </p:nvPr>
        </p:nvSpPr>
        <p:spPr/>
        <p:txBody>
          <a:bodyPr/>
          <a:lstStyle/>
          <a:p>
            <a:r>
              <a:rPr lang="pt-BR" b="1" dirty="0">
                <a:latin typeface="Calibri"/>
                <a:cs typeface="Calibri"/>
              </a:rPr>
              <a:t>O que você vai aprender?</a:t>
            </a:r>
          </a:p>
        </p:txBody>
      </p:sp>
      <p:sp>
        <p:nvSpPr>
          <p:cNvPr id="3" name="Espaço Reservado para Conteúdo 2">
            <a:extLst>
              <a:ext uri="{FF2B5EF4-FFF2-40B4-BE49-F238E27FC236}">
                <a16:creationId xmlns:a16="http://schemas.microsoft.com/office/drawing/2014/main" id="{42C753A4-AABB-4C30-7FD6-166C8CB0466F}"/>
              </a:ext>
            </a:extLst>
          </p:cNvPr>
          <p:cNvSpPr>
            <a:spLocks noGrp="1"/>
          </p:cNvSpPr>
          <p:nvPr>
            <p:ph idx="1"/>
          </p:nvPr>
        </p:nvSpPr>
        <p:spPr/>
        <p:txBody>
          <a:bodyPr vert="horz" lIns="91440" tIns="45720" rIns="91440" bIns="45720" rtlCol="0" anchor="t">
            <a:normAutofit/>
          </a:bodyPr>
          <a:lstStyle/>
          <a:p>
            <a:pPr marL="0" indent="0">
              <a:buNone/>
            </a:pPr>
            <a:r>
              <a:rPr lang="pt-BR" dirty="0"/>
              <a:t>Neste pacote, você aprenderá técnicas ocultas de codificação como:</a:t>
            </a:r>
            <a:endParaRPr lang="pt-BR"/>
          </a:p>
          <a:p>
            <a:r>
              <a:rPr lang="pt-BR" dirty="0"/>
              <a:t>Uma maneira simples de codificar a sintaxe do Javascript</a:t>
            </a:r>
          </a:p>
          <a:p>
            <a:r>
              <a:rPr lang="pt-BR" dirty="0"/>
              <a:t>Técnicas em Layout de Front-</a:t>
            </a:r>
            <a:r>
              <a:rPr lang="pt-BR" dirty="0" err="1"/>
              <a:t>End</a:t>
            </a:r>
            <a:r>
              <a:rPr lang="pt-BR" dirty="0"/>
              <a:t> (HTML, CSS)</a:t>
            </a:r>
          </a:p>
          <a:p>
            <a:r>
              <a:rPr lang="pt-BR" dirty="0"/>
              <a:t>Codificar uma API do zero usando o Node.js</a:t>
            </a:r>
          </a:p>
          <a:p>
            <a:r>
              <a:rPr lang="pt-BR" dirty="0"/>
              <a:t>Integração com a </a:t>
            </a:r>
            <a:r>
              <a:rPr lang="pt-BR" dirty="0" err="1"/>
              <a:t>OpenAi</a:t>
            </a:r>
          </a:p>
          <a:p>
            <a:r>
              <a:rPr lang="pt-BR" dirty="0"/>
              <a:t>Utilizar o </a:t>
            </a:r>
            <a:r>
              <a:rPr lang="pt-BR" dirty="0" err="1"/>
              <a:t>Jquery</a:t>
            </a:r>
            <a:endParaRPr lang="pt-BR"/>
          </a:p>
          <a:p>
            <a:endParaRPr lang="pt-BR" dirty="0"/>
          </a:p>
          <a:p>
            <a:endParaRPr lang="pt-BR" dirty="0"/>
          </a:p>
          <a:p>
            <a:endParaRPr lang="pt-BR" dirty="0"/>
          </a:p>
        </p:txBody>
      </p:sp>
    </p:spTree>
    <p:extLst>
      <p:ext uri="{BB962C8B-B14F-4D97-AF65-F5344CB8AC3E}">
        <p14:creationId xmlns:p14="http://schemas.microsoft.com/office/powerpoint/2010/main" val="399217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CBF73F2F-7CA6-83B3-4E22-951E9BA11D9F}"/>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Chega de teoria, vamos botar a mão na massa!</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983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C7B73-DD49-3EA1-BAE3-F574D9FEEE52}"/>
              </a:ext>
            </a:extLst>
          </p:cNvPr>
          <p:cNvSpPr>
            <a:spLocks noGrp="1"/>
          </p:cNvSpPr>
          <p:nvPr>
            <p:ph type="title"/>
          </p:nvPr>
        </p:nvSpPr>
        <p:spPr/>
        <p:txBody>
          <a:bodyPr/>
          <a:lstStyle/>
          <a:p>
            <a:r>
              <a:rPr lang="pt-BR" b="1" dirty="0">
                <a:latin typeface="Calibri"/>
                <a:cs typeface="Calibri"/>
              </a:rPr>
              <a:t>Conceitos básicos. Front-</a:t>
            </a:r>
            <a:r>
              <a:rPr lang="pt-BR" b="1" dirty="0" err="1">
                <a:latin typeface="Calibri"/>
                <a:cs typeface="Calibri"/>
              </a:rPr>
              <a:t>End</a:t>
            </a:r>
            <a:endParaRPr lang="pt-BR" b="1" dirty="0">
              <a:latin typeface="Calibri"/>
              <a:cs typeface="Calibri"/>
            </a:endParaRPr>
          </a:p>
        </p:txBody>
      </p:sp>
      <p:sp>
        <p:nvSpPr>
          <p:cNvPr id="3" name="Espaço Reservado para Conteúdo 2">
            <a:extLst>
              <a:ext uri="{FF2B5EF4-FFF2-40B4-BE49-F238E27FC236}">
                <a16:creationId xmlns:a16="http://schemas.microsoft.com/office/drawing/2014/main" id="{33025A81-605F-1568-6996-E1C3C995A6E9}"/>
              </a:ext>
            </a:extLst>
          </p:cNvPr>
          <p:cNvSpPr>
            <a:spLocks noGrp="1"/>
          </p:cNvSpPr>
          <p:nvPr>
            <p:ph idx="1"/>
          </p:nvPr>
        </p:nvSpPr>
        <p:spPr/>
        <p:txBody>
          <a:bodyPr vert="horz" lIns="91440" tIns="45720" rIns="91440" bIns="45720" rtlCol="0" anchor="t">
            <a:normAutofit/>
          </a:bodyPr>
          <a:lstStyle/>
          <a:p>
            <a:r>
              <a:rPr lang="pt-BR" sz="2400" dirty="0">
                <a:ea typeface="+mn-lt"/>
                <a:cs typeface="+mn-lt"/>
              </a:rPr>
              <a:t>Front-</a:t>
            </a:r>
            <a:r>
              <a:rPr lang="pt-BR" sz="2400" dirty="0" err="1">
                <a:ea typeface="+mn-lt"/>
                <a:cs typeface="+mn-lt"/>
              </a:rPr>
              <a:t>end</a:t>
            </a:r>
            <a:r>
              <a:rPr lang="pt-BR" sz="2400" dirty="0">
                <a:ea typeface="+mn-lt"/>
                <a:cs typeface="+mn-lt"/>
              </a:rPr>
              <a:t> é a parte visual e interativa de um site ou aplicativo. Ele inclui o design, as cores, a navegação e tudo o que os usuários veem e com o qual interagem diretamente. É criado usando linguagens de programação, como HTML, CSS e </a:t>
            </a:r>
            <a:r>
              <a:rPr lang="pt-BR" sz="2400" dirty="0" err="1">
                <a:ea typeface="+mn-lt"/>
                <a:cs typeface="+mn-lt"/>
              </a:rPr>
              <a:t>JavaScript</a:t>
            </a:r>
            <a:r>
              <a:rPr lang="pt-BR" sz="2400" dirty="0">
                <a:ea typeface="+mn-lt"/>
                <a:cs typeface="+mn-lt"/>
              </a:rPr>
              <a:t>.</a:t>
            </a:r>
            <a:endParaRPr lang="pt-BR" sz="2400" dirty="0"/>
          </a:p>
        </p:txBody>
      </p:sp>
    </p:spTree>
    <p:extLst>
      <p:ext uri="{BB962C8B-B14F-4D97-AF65-F5344CB8AC3E}">
        <p14:creationId xmlns:p14="http://schemas.microsoft.com/office/powerpoint/2010/main" val="310058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2" name="Rectangle 2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9" name="Group 28">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4" name="Rectangle 29">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AD1D7248-9C60-DED0-3EB5-5552339D8861}"/>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dirty="0">
                <a:solidFill>
                  <a:schemeClr val="tx1"/>
                </a:solidFill>
                <a:latin typeface="Calibri"/>
                <a:cs typeface="Calibri"/>
              </a:rPr>
              <a:t>WEB</a:t>
            </a:r>
            <a:br>
              <a:rPr lang="en-US" sz="5400" dirty="0">
                <a:latin typeface="Calibri"/>
              </a:rPr>
            </a:br>
            <a:r>
              <a:rPr lang="en-US" sz="5400" dirty="0">
                <a:solidFill>
                  <a:schemeClr val="tx1"/>
                </a:solidFill>
                <a:latin typeface="Calibri"/>
                <a:cs typeface="Calibri"/>
              </a:rPr>
              <a:t>HTML, CSS, JAVASCRIPT</a:t>
            </a:r>
            <a:endParaRPr lang="en-US" sz="5400" dirty="0">
              <a:solidFill>
                <a:schemeClr val="tx1"/>
              </a:solidFill>
              <a:latin typeface="Century Gothic" panose="020B0502020202020204"/>
              <a:cs typeface="Calibri"/>
            </a:endParaRPr>
          </a:p>
        </p:txBody>
      </p:sp>
      <p:cxnSp>
        <p:nvCxnSpPr>
          <p:cNvPr id="33" name="Straight Connector 32">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6451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C703B-B65E-E4F7-C659-CA06FE027ED1}"/>
              </a:ext>
            </a:extLst>
          </p:cNvPr>
          <p:cNvSpPr>
            <a:spLocks noGrp="1"/>
          </p:cNvSpPr>
          <p:nvPr>
            <p:ph type="title"/>
          </p:nvPr>
        </p:nvSpPr>
        <p:spPr/>
        <p:txBody>
          <a:bodyPr/>
          <a:lstStyle/>
          <a:p>
            <a:r>
              <a:rPr lang="pt-BR" b="1" dirty="0">
                <a:latin typeface="Calibri"/>
                <a:cs typeface="Calibri"/>
              </a:rPr>
              <a:t>HTML - </a:t>
            </a:r>
            <a:r>
              <a:rPr lang="pt-BR" b="1" dirty="0">
                <a:latin typeface="Calibri"/>
                <a:ea typeface="+mj-lt"/>
                <a:cs typeface="+mj-lt"/>
              </a:rPr>
              <a:t>Hypertext Markup </a:t>
            </a:r>
            <a:r>
              <a:rPr lang="pt-BR" b="1" dirty="0" err="1">
                <a:latin typeface="Calibri"/>
                <a:ea typeface="+mj-lt"/>
                <a:cs typeface="+mj-lt"/>
              </a:rPr>
              <a:t>Language</a:t>
            </a:r>
            <a:endParaRPr lang="pt-BR" b="1" dirty="0" err="1">
              <a:latin typeface="Calibri"/>
            </a:endParaRPr>
          </a:p>
        </p:txBody>
      </p:sp>
      <p:sp>
        <p:nvSpPr>
          <p:cNvPr id="3" name="Espaço Reservado para Conteúdo 2">
            <a:extLst>
              <a:ext uri="{FF2B5EF4-FFF2-40B4-BE49-F238E27FC236}">
                <a16:creationId xmlns:a16="http://schemas.microsoft.com/office/drawing/2014/main" id="{B2D3DEBA-3AFB-5FCF-1741-C011963E449F}"/>
              </a:ext>
            </a:extLst>
          </p:cNvPr>
          <p:cNvSpPr>
            <a:spLocks noGrp="1"/>
          </p:cNvSpPr>
          <p:nvPr>
            <p:ph idx="1"/>
          </p:nvPr>
        </p:nvSpPr>
        <p:spPr/>
        <p:txBody>
          <a:bodyPr vert="horz" lIns="91440" tIns="45720" rIns="91440" bIns="45720" rtlCol="0" anchor="t">
            <a:normAutofit/>
          </a:bodyPr>
          <a:lstStyle/>
          <a:p>
            <a:pPr marL="0" indent="0">
              <a:buNone/>
            </a:pPr>
            <a:r>
              <a:rPr lang="pt-BR" sz="2400" dirty="0">
                <a:ea typeface="+mn-lt"/>
                <a:cs typeface="+mn-lt"/>
              </a:rPr>
              <a:t>HTML é uma linguagem de programação que permite criar e estruturar conteúdo para a web, como páginas da web e aplicativos. Em outras palavras, o HTML é usado para criar a base de um site, incluindo o texto, imagens e outros elementos. Ele usa "</a:t>
            </a:r>
            <a:r>
              <a:rPr lang="pt-BR" sz="2400" dirty="0" err="1">
                <a:ea typeface="+mn-lt"/>
                <a:cs typeface="+mn-lt"/>
              </a:rPr>
              <a:t>tags</a:t>
            </a:r>
            <a:r>
              <a:rPr lang="pt-BR" sz="2400" dirty="0">
                <a:ea typeface="+mn-lt"/>
                <a:cs typeface="+mn-lt"/>
              </a:rPr>
              <a:t>" para definir o conteúdo, o que permite ao navegador da web exibir o conteúdo de forma estruturada e organizada para os usuários.</a:t>
            </a:r>
            <a:endParaRPr lang="pt-BR" sz="2400" dirty="0"/>
          </a:p>
        </p:txBody>
      </p:sp>
    </p:spTree>
    <p:extLst>
      <p:ext uri="{BB962C8B-B14F-4D97-AF65-F5344CB8AC3E}">
        <p14:creationId xmlns:p14="http://schemas.microsoft.com/office/powerpoint/2010/main" val="4298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76298D73-6529-DA18-0E72-C62E698BD4C7}"/>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3200" b="1" i="0" kern="1200" dirty="0" err="1">
                <a:solidFill>
                  <a:srgbClr val="EBEBEB"/>
                </a:solidFill>
                <a:latin typeface="+mj-lt"/>
                <a:ea typeface="+mj-ea"/>
                <a:cs typeface="+mj-cs"/>
              </a:rPr>
              <a:t>Exemplo</a:t>
            </a:r>
            <a:r>
              <a:rPr lang="en-US" sz="3200" b="1" i="0" kern="1200" dirty="0">
                <a:solidFill>
                  <a:srgbClr val="EBEBEB"/>
                </a:solidFill>
                <a:latin typeface="+mj-lt"/>
                <a:ea typeface="+mj-ea"/>
                <a:cs typeface="+mj-cs"/>
              </a:rPr>
              <a:t> de </a:t>
            </a:r>
            <a:r>
              <a:rPr lang="en-US" sz="3200" b="1" i="0" kern="1200" dirty="0" err="1">
                <a:solidFill>
                  <a:srgbClr val="EBEBEB"/>
                </a:solidFill>
                <a:latin typeface="+mj-lt"/>
                <a:ea typeface="+mj-ea"/>
                <a:cs typeface="+mj-cs"/>
              </a:rPr>
              <a:t>sintaxe</a:t>
            </a:r>
            <a:r>
              <a:rPr lang="en-US" sz="3200" b="1" i="0" kern="1200" dirty="0">
                <a:solidFill>
                  <a:srgbClr val="EBEBEB"/>
                </a:solidFill>
                <a:latin typeface="+mj-lt"/>
                <a:ea typeface="+mj-ea"/>
                <a:cs typeface="+mj-cs"/>
              </a:rPr>
              <a:t> </a:t>
            </a:r>
          </a:p>
        </p:txBody>
      </p:sp>
      <p:pic>
        <p:nvPicPr>
          <p:cNvPr id="4" name="Imagem 4" descr="Texto&#10;&#10;Descrição gerada automaticamente">
            <a:extLst>
              <a:ext uri="{FF2B5EF4-FFF2-40B4-BE49-F238E27FC236}">
                <a16:creationId xmlns:a16="http://schemas.microsoft.com/office/drawing/2014/main" id="{7F227501-829D-E180-26C9-0C1D03C1109A}"/>
              </a:ext>
            </a:extLst>
          </p:cNvPr>
          <p:cNvPicPr>
            <a:picLocks noGrp="1" noChangeAspect="1"/>
          </p:cNvPicPr>
          <p:nvPr>
            <p:ph idx="1"/>
          </p:nvPr>
        </p:nvPicPr>
        <p:blipFill>
          <a:blip r:embed="rId3"/>
          <a:stretch>
            <a:fillRect/>
          </a:stretch>
        </p:blipFill>
        <p:spPr>
          <a:xfrm>
            <a:off x="1109763" y="1574776"/>
            <a:ext cx="6470907" cy="37053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269945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796AB-CBF4-E005-1762-4A5EB859F1F0}"/>
              </a:ext>
            </a:extLst>
          </p:cNvPr>
          <p:cNvSpPr>
            <a:spLocks noGrp="1"/>
          </p:cNvSpPr>
          <p:nvPr>
            <p:ph type="title"/>
          </p:nvPr>
        </p:nvSpPr>
        <p:spPr/>
        <p:txBody>
          <a:bodyPr/>
          <a:lstStyle/>
          <a:p>
            <a:r>
              <a:rPr lang="pt-BR" b="1" dirty="0">
                <a:latin typeface="Calibri"/>
                <a:cs typeface="Calibri"/>
              </a:rPr>
              <a:t>CSS - </a:t>
            </a:r>
            <a:r>
              <a:rPr lang="pt-BR" b="1" dirty="0" err="1">
                <a:latin typeface="Calibri"/>
                <a:ea typeface="+mj-lt"/>
                <a:cs typeface="+mj-lt"/>
              </a:rPr>
              <a:t>Cascading</a:t>
            </a:r>
            <a:r>
              <a:rPr lang="pt-BR" b="1" dirty="0">
                <a:latin typeface="Calibri"/>
                <a:ea typeface="+mj-lt"/>
                <a:cs typeface="+mj-lt"/>
              </a:rPr>
              <a:t> </a:t>
            </a:r>
            <a:r>
              <a:rPr lang="pt-BR" b="1" dirty="0" err="1">
                <a:latin typeface="Calibri"/>
                <a:ea typeface="+mj-lt"/>
                <a:cs typeface="+mj-lt"/>
              </a:rPr>
              <a:t>Style</a:t>
            </a:r>
            <a:r>
              <a:rPr lang="pt-BR" b="1" dirty="0">
                <a:latin typeface="Calibri"/>
                <a:ea typeface="+mj-lt"/>
                <a:cs typeface="+mj-lt"/>
              </a:rPr>
              <a:t> </a:t>
            </a:r>
            <a:r>
              <a:rPr lang="pt-BR" b="1" dirty="0" err="1">
                <a:latin typeface="Calibri"/>
                <a:ea typeface="+mj-lt"/>
                <a:cs typeface="+mj-lt"/>
              </a:rPr>
              <a:t>Sheets</a:t>
            </a:r>
            <a:endParaRPr lang="pt-BR" b="1" dirty="0" err="1">
              <a:latin typeface="Calibri"/>
            </a:endParaRPr>
          </a:p>
        </p:txBody>
      </p:sp>
      <p:sp>
        <p:nvSpPr>
          <p:cNvPr id="3" name="Espaço Reservado para Conteúdo 2">
            <a:extLst>
              <a:ext uri="{FF2B5EF4-FFF2-40B4-BE49-F238E27FC236}">
                <a16:creationId xmlns:a16="http://schemas.microsoft.com/office/drawing/2014/main" id="{2F11F235-BFCD-9D69-DD16-F196A65619D8}"/>
              </a:ext>
            </a:extLst>
          </p:cNvPr>
          <p:cNvSpPr>
            <a:spLocks noGrp="1"/>
          </p:cNvSpPr>
          <p:nvPr>
            <p:ph idx="1"/>
          </p:nvPr>
        </p:nvSpPr>
        <p:spPr/>
        <p:txBody>
          <a:bodyPr vert="horz" lIns="91440" tIns="45720" rIns="91440" bIns="45720" rtlCol="0" anchor="t">
            <a:normAutofit/>
          </a:bodyPr>
          <a:lstStyle/>
          <a:p>
            <a:pPr marL="0" indent="0">
              <a:buNone/>
            </a:pPr>
            <a:r>
              <a:rPr lang="pt-BR" sz="2400" dirty="0">
                <a:ea typeface="+mn-lt"/>
                <a:cs typeface="+mn-lt"/>
              </a:rPr>
              <a:t>É uma linguagem de programação usada para estilizar e formatar o conteúdo em um site ou aplicativo da web. Em outras palavras, o CSS é responsável por definir a aparência de um site, incluindo coisas como fontes, cores, layout e estilos visuais. Ele trabalha em conjunto com o HTML para criar páginas da web atraentes e bem organizadas para os usuários.</a:t>
            </a:r>
            <a:endParaRPr lang="pt-BR" sz="2400" dirty="0"/>
          </a:p>
        </p:txBody>
      </p:sp>
    </p:spTree>
    <p:extLst>
      <p:ext uri="{BB962C8B-B14F-4D97-AF65-F5344CB8AC3E}">
        <p14:creationId xmlns:p14="http://schemas.microsoft.com/office/powerpoint/2010/main" val="314918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F1017EC-2D23-2EE0-8529-F46A30DB80B8}"/>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b="1" i="0" kern="1200" dirty="0" err="1">
                <a:solidFill>
                  <a:srgbClr val="EBEBEB"/>
                </a:solidFill>
                <a:latin typeface="+mj-lt"/>
                <a:ea typeface="+mj-ea"/>
                <a:cs typeface="+mj-cs"/>
              </a:rPr>
              <a:t>Exemplo</a:t>
            </a:r>
            <a:r>
              <a:rPr lang="en-US" b="1" i="0" kern="1200" dirty="0">
                <a:solidFill>
                  <a:srgbClr val="EBEBEB"/>
                </a:solidFill>
                <a:latin typeface="+mj-lt"/>
                <a:ea typeface="+mj-ea"/>
                <a:cs typeface="+mj-cs"/>
              </a:rPr>
              <a:t> </a:t>
            </a:r>
            <a:r>
              <a:rPr lang="en-US" b="1" i="0" kern="1200" dirty="0" err="1">
                <a:solidFill>
                  <a:srgbClr val="EBEBEB"/>
                </a:solidFill>
                <a:latin typeface="+mj-lt"/>
                <a:ea typeface="+mj-ea"/>
                <a:cs typeface="+mj-cs"/>
              </a:rPr>
              <a:t>sintaxe</a:t>
            </a:r>
            <a:endParaRPr lang="en-US" b="1" i="0" kern="1200" dirty="0">
              <a:solidFill>
                <a:srgbClr val="EBEBEB"/>
              </a:solidFill>
              <a:latin typeface="+mj-lt"/>
            </a:endParaRPr>
          </a:p>
        </p:txBody>
      </p:sp>
      <p:pic>
        <p:nvPicPr>
          <p:cNvPr id="4" name="Imagem 4" descr="Texto&#10;&#10;Descrição gerada automaticamente">
            <a:extLst>
              <a:ext uri="{FF2B5EF4-FFF2-40B4-BE49-F238E27FC236}">
                <a16:creationId xmlns:a16="http://schemas.microsoft.com/office/drawing/2014/main" id="{5ED8E382-1FBF-67F5-84D7-ADEE3DCB020C}"/>
              </a:ext>
            </a:extLst>
          </p:cNvPr>
          <p:cNvPicPr>
            <a:picLocks noGrp="1" noChangeAspect="1"/>
          </p:cNvPicPr>
          <p:nvPr>
            <p:ph idx="1"/>
          </p:nvPr>
        </p:nvPicPr>
        <p:blipFill>
          <a:blip r:embed="rId3"/>
          <a:stretch>
            <a:fillRect/>
          </a:stretch>
        </p:blipFill>
        <p:spPr>
          <a:xfrm>
            <a:off x="2053091" y="1113063"/>
            <a:ext cx="4584250"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228599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FE9F60-BBF8-F5A2-BBEA-6367E21286B6}"/>
              </a:ext>
            </a:extLst>
          </p:cNvPr>
          <p:cNvSpPr>
            <a:spLocks noGrp="1"/>
          </p:cNvSpPr>
          <p:nvPr>
            <p:ph type="title"/>
          </p:nvPr>
        </p:nvSpPr>
        <p:spPr/>
        <p:txBody>
          <a:bodyPr/>
          <a:lstStyle/>
          <a:p>
            <a:r>
              <a:rPr lang="pt-BR" b="1" dirty="0">
                <a:latin typeface="Calibri"/>
                <a:cs typeface="Calibri"/>
              </a:rPr>
              <a:t>Contextualizando. A história do Javascript</a:t>
            </a:r>
          </a:p>
        </p:txBody>
      </p:sp>
      <p:sp>
        <p:nvSpPr>
          <p:cNvPr id="3" name="Espaço Reservado para Conteúdo 2">
            <a:extLst>
              <a:ext uri="{FF2B5EF4-FFF2-40B4-BE49-F238E27FC236}">
                <a16:creationId xmlns:a16="http://schemas.microsoft.com/office/drawing/2014/main" id="{A61E3143-D76E-FE90-281E-B41F9A74D8A8}"/>
              </a:ext>
            </a:extLst>
          </p:cNvPr>
          <p:cNvSpPr>
            <a:spLocks noGrp="1"/>
          </p:cNvSpPr>
          <p:nvPr>
            <p:ph idx="1"/>
          </p:nvPr>
        </p:nvSpPr>
        <p:spPr/>
        <p:txBody>
          <a:bodyPr vert="horz" lIns="91440" tIns="45720" rIns="91440" bIns="45720" rtlCol="0" anchor="t">
            <a:normAutofit fontScale="92500" lnSpcReduction="10000"/>
          </a:bodyPr>
          <a:lstStyle/>
          <a:p>
            <a:r>
              <a:rPr lang="pt-BR" dirty="0" err="1">
                <a:ea typeface="+mn-lt"/>
                <a:cs typeface="+mn-lt"/>
              </a:rPr>
              <a:t>JavaScript</a:t>
            </a:r>
            <a:r>
              <a:rPr lang="pt-BR" dirty="0">
                <a:ea typeface="+mn-lt"/>
                <a:cs typeface="+mn-lt"/>
              </a:rPr>
              <a:t> é uma linguagem de programação criada por Brendan Eich em 1995, a pedido da Netscape Communications Corporation. Inicialmente chamada de Mocha e posteriormente renomeada para </a:t>
            </a:r>
            <a:r>
              <a:rPr lang="pt-BR" dirty="0" err="1">
                <a:ea typeface="+mn-lt"/>
                <a:cs typeface="+mn-lt"/>
              </a:rPr>
              <a:t>LiveScript</a:t>
            </a:r>
            <a:r>
              <a:rPr lang="pt-BR" dirty="0">
                <a:ea typeface="+mn-lt"/>
                <a:cs typeface="+mn-lt"/>
              </a:rPr>
              <a:t>, a linguagem foi finalmente batizada de </a:t>
            </a:r>
            <a:r>
              <a:rPr lang="pt-BR" dirty="0" err="1">
                <a:ea typeface="+mn-lt"/>
                <a:cs typeface="+mn-lt"/>
              </a:rPr>
              <a:t>JavaScript</a:t>
            </a:r>
            <a:r>
              <a:rPr lang="pt-BR" dirty="0">
                <a:ea typeface="+mn-lt"/>
                <a:cs typeface="+mn-lt"/>
              </a:rPr>
              <a:t> para capitalizar a crescente popularidade da linguagem Java.</a:t>
            </a:r>
            <a:endParaRPr lang="pt-BR" dirty="0"/>
          </a:p>
          <a:p>
            <a:pPr marL="0" indent="0">
              <a:buNone/>
            </a:pPr>
            <a:endParaRPr lang="pt-BR" dirty="0"/>
          </a:p>
          <a:p>
            <a:r>
              <a:rPr lang="pt-BR" dirty="0">
                <a:ea typeface="+mn-lt"/>
                <a:cs typeface="+mn-lt"/>
              </a:rPr>
              <a:t>Desde então, o </a:t>
            </a:r>
            <a:r>
              <a:rPr lang="pt-BR" dirty="0" err="1">
                <a:ea typeface="+mn-lt"/>
                <a:cs typeface="+mn-lt"/>
              </a:rPr>
              <a:t>JavaScript</a:t>
            </a:r>
            <a:r>
              <a:rPr lang="pt-BR" dirty="0">
                <a:ea typeface="+mn-lt"/>
                <a:cs typeface="+mn-lt"/>
              </a:rPr>
              <a:t> se tornou uma das linguagens de programação mais populares do mundo e é amplamente utilizado no desenvolvimento de aplicativos da web, desde sites estáticos até aplicativos móveis e desktop avançados. O surgimento do AJAX na década de 2000 impulsionou ainda mais a popularidade do </a:t>
            </a:r>
            <a:r>
              <a:rPr lang="pt-BR" dirty="0" err="1">
                <a:ea typeface="+mn-lt"/>
                <a:cs typeface="+mn-lt"/>
              </a:rPr>
              <a:t>JavaScript</a:t>
            </a:r>
            <a:r>
              <a:rPr lang="pt-BR" dirty="0">
                <a:ea typeface="+mn-lt"/>
                <a:cs typeface="+mn-lt"/>
              </a:rPr>
              <a:t>, tornando-o essencial para o desenvolvimento de aplicativos da web dinâmicos e responsivos.</a:t>
            </a:r>
            <a:endParaRPr lang="pt-BR" dirty="0"/>
          </a:p>
          <a:p>
            <a:endParaRPr lang="pt-BR" dirty="0"/>
          </a:p>
        </p:txBody>
      </p:sp>
    </p:spTree>
    <p:extLst>
      <p:ext uri="{BB962C8B-B14F-4D97-AF65-F5344CB8AC3E}">
        <p14:creationId xmlns:p14="http://schemas.microsoft.com/office/powerpoint/2010/main" val="3048814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a diretoria de Í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0</TotalTime>
  <Words>1</Words>
  <Application>Microsoft Office PowerPoint</Application>
  <PresentationFormat>Widescreen</PresentationFormat>
  <Paragraphs>1</Paragraphs>
  <Slides>20</Slides>
  <Notes>1</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Sala da diretoria de Íons</vt:lpstr>
      <vt:lpstr>Dominando o Javascript em um dia!</vt:lpstr>
      <vt:lpstr>O que você vai aprender?</vt:lpstr>
      <vt:lpstr>Conceitos básicos. Front-End</vt:lpstr>
      <vt:lpstr>WEB HTML, CSS, JAVASCRIPT</vt:lpstr>
      <vt:lpstr>HTML - Hypertext Markup Language</vt:lpstr>
      <vt:lpstr>Exemplo de sintaxe </vt:lpstr>
      <vt:lpstr>CSS - Cascading Style Sheets</vt:lpstr>
      <vt:lpstr>Exemplo sintaxe</vt:lpstr>
      <vt:lpstr>Contextualizando. A história do Javascript</vt:lpstr>
      <vt:lpstr>Java e Javascript são iguais?</vt:lpstr>
      <vt:lpstr>Não. É puro marketing</vt:lpstr>
      <vt:lpstr>Como era o Javascript antigamente?</vt:lpstr>
      <vt:lpstr>Conceitos básicos. Back-End</vt:lpstr>
      <vt:lpstr>O que é uma requisição?</vt:lpstr>
      <vt:lpstr>Tipos de métodos de uma requisição</vt:lpstr>
      <vt:lpstr>JSON - JavaScript Object Notation</vt:lpstr>
      <vt:lpstr>Exemplo de requisição</vt:lpstr>
      <vt:lpstr>API Application Programming Interface</vt:lpstr>
      <vt:lpstr>O que é uma API?</vt:lpstr>
      <vt:lpstr>Chega de teoria, vamos botar a mão na massa!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258</cp:revision>
  <dcterms:created xsi:type="dcterms:W3CDTF">2023-03-07T23:19:51Z</dcterms:created>
  <dcterms:modified xsi:type="dcterms:W3CDTF">2023-03-08T01:36:57Z</dcterms:modified>
</cp:coreProperties>
</file>