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8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D598D4-987D-493A-822F-8843CFF11F8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553332-545E-4857-A0C1-D4A4B2EFB83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mailto:sharp@0.32.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1CBC-F2F5-A3E5-08A0-20DC9F064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Creating a Serverless Image Thumbnail Generator with AWS Lambda Functions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DC9E-59CD-254E-FED2-0C777B8F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By </a:t>
            </a:r>
            <a:r>
              <a:rPr lang="en-IN" dirty="0" err="1"/>
              <a:t>Dyotana</a:t>
            </a:r>
            <a:r>
              <a:rPr lang="en-IN" dirty="0"/>
              <a:t> </a:t>
            </a:r>
            <a:r>
              <a:rPr lang="en-IN" dirty="0" err="1"/>
              <a:t>Acharyya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0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B17C6-3B58-2CA9-A4B4-E83B5373D5C3}"/>
              </a:ext>
            </a:extLst>
          </p:cNvPr>
          <p:cNvSpPr txBox="1"/>
          <p:nvPr/>
        </p:nvSpPr>
        <p:spPr>
          <a:xfrm>
            <a:off x="484094" y="313765"/>
            <a:ext cx="1134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>
                <a:hlinkClick r:id="rId2"/>
              </a:rPr>
              <a:t>sharp@0.32.6</a:t>
            </a:r>
            <a:endParaRPr lang="en-IN" dirty="0"/>
          </a:p>
          <a:p>
            <a:r>
              <a:rPr lang="en-IN" dirty="0"/>
              <a:t>zip –r function.zip . to create a zip file containing my code and all the required modules.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A6812-E944-2B32-62D2-BB584A4B6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7" y="960096"/>
            <a:ext cx="9789251" cy="5246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93EE1-50E3-15F2-C1C3-C62F4B227F4F}"/>
              </a:ext>
            </a:extLst>
          </p:cNvPr>
          <p:cNvSpPr txBox="1"/>
          <p:nvPr/>
        </p:nvSpPr>
        <p:spPr>
          <a:xfrm>
            <a:off x="636494" y="6338047"/>
            <a:ext cx="840889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Download the zip file in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7898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0BE1B-3CB0-F3ED-DE3A-4893082D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1152101"/>
            <a:ext cx="9610165" cy="5150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EB171-2DCF-74E5-6041-C84105BD536C}"/>
              </a:ext>
            </a:extLst>
          </p:cNvPr>
          <p:cNvSpPr txBox="1"/>
          <p:nvPr/>
        </p:nvSpPr>
        <p:spPr>
          <a:xfrm>
            <a:off x="636494" y="295835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Create a Lambda function named </a:t>
            </a:r>
            <a:r>
              <a:rPr lang="en-IN" dirty="0" err="1"/>
              <a:t>CreateThumbnail</a:t>
            </a:r>
            <a:r>
              <a:rPr lang="en-IN" dirty="0"/>
              <a:t> in the same region as your S3 buckets, of Node.js 18.x using the existing role LambdaS3Role. Upload the previously downloaded function.zip in this Lambda function.</a:t>
            </a:r>
          </a:p>
        </p:txBody>
      </p:sp>
    </p:spTree>
    <p:extLst>
      <p:ext uri="{BB962C8B-B14F-4D97-AF65-F5344CB8AC3E}">
        <p14:creationId xmlns:p14="http://schemas.microsoft.com/office/powerpoint/2010/main" val="58305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EB171-2DCF-74E5-6041-C84105BD536C}"/>
              </a:ext>
            </a:extLst>
          </p:cNvPr>
          <p:cNvSpPr txBox="1"/>
          <p:nvPr/>
        </p:nvSpPr>
        <p:spPr>
          <a:xfrm>
            <a:off x="636494" y="295835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Now we add a trigger to the Lambda function. We associate it with the source S3 bucket (</a:t>
            </a:r>
            <a:r>
              <a:rPr lang="en-IN" dirty="0" err="1"/>
              <a:t>dyotanabucket</a:t>
            </a:r>
            <a:r>
              <a:rPr lang="en-IN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9AA5-8724-BD8C-4B0E-24DC36D1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830770"/>
            <a:ext cx="10694894" cy="57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EB171-2DCF-74E5-6041-C84105BD536C}"/>
              </a:ext>
            </a:extLst>
          </p:cNvPr>
          <p:cNvSpPr txBox="1"/>
          <p:nvPr/>
        </p:nvSpPr>
        <p:spPr>
          <a:xfrm>
            <a:off x="654423" y="1506070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Now we create a dummy event named </a:t>
            </a:r>
            <a:r>
              <a:rPr lang="en-IN" dirty="0" err="1"/>
              <a:t>myTestEvent</a:t>
            </a:r>
            <a:r>
              <a:rPr lang="en-IN" dirty="0"/>
              <a:t> to check my Lambda function. We use the code-</a:t>
            </a:r>
          </a:p>
          <a:p>
            <a:r>
              <a:rPr lang="en-IN" dirty="0"/>
              <a:t>{  "Records": [    {      "</a:t>
            </a:r>
            <a:r>
              <a:rPr lang="en-IN" dirty="0" err="1"/>
              <a:t>eventVersion</a:t>
            </a:r>
            <a:r>
              <a:rPr lang="en-IN" dirty="0"/>
              <a:t>": "2.0",      "</a:t>
            </a:r>
            <a:r>
              <a:rPr lang="en-IN" dirty="0" err="1"/>
              <a:t>eventSource</a:t>
            </a:r>
            <a:r>
              <a:rPr lang="en-IN" dirty="0"/>
              <a:t>": "aws:s3",      "</a:t>
            </a:r>
            <a:r>
              <a:rPr lang="en-IN" dirty="0" err="1"/>
              <a:t>awsRegion</a:t>
            </a:r>
            <a:r>
              <a:rPr lang="en-IN" dirty="0"/>
              <a:t>": "ap-south-1",      "</a:t>
            </a:r>
            <a:r>
              <a:rPr lang="en-IN" dirty="0" err="1"/>
              <a:t>eventTime</a:t>
            </a:r>
            <a:r>
              <a:rPr lang="en-IN" dirty="0"/>
              <a:t>": "1970-01-01T00:00:00.000Z",      "</a:t>
            </a:r>
            <a:r>
              <a:rPr lang="en-IN" dirty="0" err="1"/>
              <a:t>eventName</a:t>
            </a:r>
            <a:r>
              <a:rPr lang="en-IN" dirty="0"/>
              <a:t>": "</a:t>
            </a:r>
            <a:r>
              <a:rPr lang="en-IN" dirty="0" err="1"/>
              <a:t>ObjectCreated:Put</a:t>
            </a:r>
            <a:r>
              <a:rPr lang="en-IN" dirty="0"/>
              <a:t>",      "</a:t>
            </a:r>
            <a:r>
              <a:rPr lang="en-IN" dirty="0" err="1"/>
              <a:t>userIdentity</a:t>
            </a:r>
            <a:r>
              <a:rPr lang="en-IN" dirty="0"/>
              <a:t>": {        "</a:t>
            </a:r>
            <a:r>
              <a:rPr lang="en-IN" dirty="0" err="1"/>
              <a:t>principalId</a:t>
            </a:r>
            <a:r>
              <a:rPr lang="en-IN" dirty="0"/>
              <a:t>": "EXAMPLE"      },      "</a:t>
            </a:r>
            <a:r>
              <a:rPr lang="en-IN" dirty="0" err="1"/>
              <a:t>requestParameters</a:t>
            </a:r>
            <a:r>
              <a:rPr lang="en-IN" dirty="0"/>
              <a:t>": {        "</a:t>
            </a:r>
            <a:r>
              <a:rPr lang="en-IN" dirty="0" err="1"/>
              <a:t>sourceIPAddress</a:t>
            </a:r>
            <a:r>
              <a:rPr lang="en-IN" dirty="0"/>
              <a:t>": "127.0.0.1"      },      "</a:t>
            </a:r>
            <a:r>
              <a:rPr lang="en-IN" dirty="0" err="1"/>
              <a:t>responseElements</a:t>
            </a:r>
            <a:r>
              <a:rPr lang="en-IN" dirty="0"/>
              <a:t>": {        "x-</a:t>
            </a:r>
            <a:r>
              <a:rPr lang="en-IN" dirty="0" err="1"/>
              <a:t>amz</a:t>
            </a:r>
            <a:r>
              <a:rPr lang="en-IN" dirty="0"/>
              <a:t>-request-id": "EXAMPLE123456789",        "x-amz-id-2": "EXAMPLE123/5678abcdefghijklambdaisawesome/</a:t>
            </a:r>
            <a:r>
              <a:rPr lang="en-IN" dirty="0" err="1"/>
              <a:t>mnopqrstuvwxyzABCDEFGH</a:t>
            </a:r>
            <a:r>
              <a:rPr lang="en-IN" dirty="0"/>
              <a:t>"      },      "s3": {        "s3SchemaVersion": "1.0",        "</a:t>
            </a:r>
            <a:r>
              <a:rPr lang="en-IN" dirty="0" err="1"/>
              <a:t>configurationId</a:t>
            </a:r>
            <a:r>
              <a:rPr lang="en-IN" dirty="0"/>
              <a:t>": "</a:t>
            </a:r>
            <a:r>
              <a:rPr lang="en-IN" dirty="0" err="1"/>
              <a:t>testConfigRule</a:t>
            </a:r>
            <a:r>
              <a:rPr lang="en-IN" dirty="0"/>
              <a:t>",        "bucket": {          "name": "</a:t>
            </a:r>
            <a:r>
              <a:rPr lang="en-IN" dirty="0" err="1"/>
              <a:t>dyotanabucket</a:t>
            </a:r>
            <a:r>
              <a:rPr lang="en-IN" dirty="0"/>
              <a:t>",          "</a:t>
            </a:r>
            <a:r>
              <a:rPr lang="en-IN" dirty="0" err="1"/>
              <a:t>ownerIdentity</a:t>
            </a:r>
            <a:r>
              <a:rPr lang="en-IN" dirty="0"/>
              <a:t>": {            "</a:t>
            </a:r>
            <a:r>
              <a:rPr lang="en-IN" dirty="0" err="1"/>
              <a:t>principalId</a:t>
            </a:r>
            <a:r>
              <a:rPr lang="en-IN" dirty="0"/>
              <a:t>": "EXAMPLE"          },          "</a:t>
            </a:r>
            <a:r>
              <a:rPr lang="en-IN" dirty="0" err="1"/>
              <a:t>arn</a:t>
            </a:r>
            <a:r>
              <a:rPr lang="en-IN" dirty="0"/>
              <a:t>": "arn:aws:s3:::example-bucket"        },        "object": {          "key": "hi.jpg",          "size": 1024,          "eTag": "0123456789abcdef0123456789abcdef",          "sequencer": "0A1B2C3D4E5F678901"        }      }    }  ]}</a:t>
            </a:r>
          </a:p>
          <a:p>
            <a:r>
              <a:rPr lang="en-IN" dirty="0"/>
              <a:t>We save it and test this event.</a:t>
            </a:r>
          </a:p>
          <a:p>
            <a:r>
              <a:rPr lang="en-IN" dirty="0"/>
              <a:t>We open the destination S3 bucket and find the thumbnail of the image uploaded in the source bucket.</a:t>
            </a:r>
          </a:p>
        </p:txBody>
      </p:sp>
    </p:spTree>
    <p:extLst>
      <p:ext uri="{BB962C8B-B14F-4D97-AF65-F5344CB8AC3E}">
        <p14:creationId xmlns:p14="http://schemas.microsoft.com/office/powerpoint/2010/main" val="309886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08EBC-8680-FC36-0B9E-7455A7BE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4"/>
            <a:ext cx="12192000" cy="70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251E5-59B2-6630-0286-AF487C89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066801"/>
            <a:ext cx="11322424" cy="5422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6E2C1-64FA-34E5-E953-069A631AAFA7}"/>
              </a:ext>
            </a:extLst>
          </p:cNvPr>
          <p:cNvSpPr txBox="1"/>
          <p:nvPr/>
        </p:nvSpPr>
        <p:spPr>
          <a:xfrm>
            <a:off x="331694" y="313765"/>
            <a:ext cx="1116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The trigger works fine as we have found a thumbnail image for the image that has been uploaded in the source bucket.</a:t>
            </a:r>
          </a:p>
        </p:txBody>
      </p:sp>
    </p:spTree>
    <p:extLst>
      <p:ext uri="{BB962C8B-B14F-4D97-AF65-F5344CB8AC3E}">
        <p14:creationId xmlns:p14="http://schemas.microsoft.com/office/powerpoint/2010/main" val="369041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EB171-2DCF-74E5-6041-C84105BD536C}"/>
              </a:ext>
            </a:extLst>
          </p:cNvPr>
          <p:cNvSpPr txBox="1"/>
          <p:nvPr/>
        </p:nvSpPr>
        <p:spPr>
          <a:xfrm>
            <a:off x="856129" y="2828835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 Delete the function </a:t>
            </a:r>
            <a:r>
              <a:rPr lang="en-IN" dirty="0" err="1"/>
              <a:t>CreateThumbnail</a:t>
            </a:r>
            <a:r>
              <a:rPr lang="en-IN" dirty="0"/>
              <a:t> from the Lambda.</a:t>
            </a:r>
          </a:p>
          <a:p>
            <a:r>
              <a:rPr lang="en-IN" dirty="0"/>
              <a:t>11. Delete the policy LambdaS3Policy from IAM &gt; Policies.</a:t>
            </a:r>
          </a:p>
          <a:p>
            <a:r>
              <a:rPr lang="en-IN" dirty="0"/>
              <a:t>12. Delete the role LambdaS3Role from IAM &gt; Roles.</a:t>
            </a:r>
          </a:p>
          <a:p>
            <a:r>
              <a:rPr lang="en-IN" dirty="0"/>
              <a:t>13. Empty the two buckets and delete them.</a:t>
            </a:r>
          </a:p>
        </p:txBody>
      </p:sp>
    </p:spTree>
    <p:extLst>
      <p:ext uri="{BB962C8B-B14F-4D97-AF65-F5344CB8AC3E}">
        <p14:creationId xmlns:p14="http://schemas.microsoft.com/office/powerpoint/2010/main" val="323342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130BCA-66DA-40DE-482A-E2B7E7A1E773}"/>
              </a:ext>
            </a:extLst>
          </p:cNvPr>
          <p:cNvSpPr/>
          <p:nvPr/>
        </p:nvSpPr>
        <p:spPr>
          <a:xfrm>
            <a:off x="4166051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89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84D4-4952-7F0C-619F-39988C5FB219}"/>
              </a:ext>
            </a:extLst>
          </p:cNvPr>
          <p:cNvSpPr txBox="1"/>
          <p:nvPr/>
        </p:nvSpPr>
        <p:spPr>
          <a:xfrm>
            <a:off x="672353" y="206188"/>
            <a:ext cx="1108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be followed include-</a:t>
            </a:r>
          </a:p>
          <a:p>
            <a:r>
              <a:rPr lang="en-IN" dirty="0"/>
              <a:t>1. Create two S3 buckets, source bucket for storing the original image (</a:t>
            </a:r>
            <a:r>
              <a:rPr lang="en-IN" dirty="0" err="1"/>
              <a:t>dyotanabucket</a:t>
            </a:r>
            <a:r>
              <a:rPr lang="en-IN" dirty="0"/>
              <a:t>) and the other destination bucket for storing the thumbnail image (</a:t>
            </a:r>
            <a:r>
              <a:rPr lang="en-IN" dirty="0" err="1"/>
              <a:t>dyotanabucket</a:t>
            </a:r>
            <a:r>
              <a:rPr lang="en-IN" dirty="0"/>
              <a:t>-resized).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ECFEA-5FDC-86F6-0FB8-880B88F9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1384095"/>
            <a:ext cx="9493624" cy="50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84D4-4952-7F0C-619F-39988C5FB219}"/>
              </a:ext>
            </a:extLst>
          </p:cNvPr>
          <p:cNvSpPr txBox="1"/>
          <p:nvPr/>
        </p:nvSpPr>
        <p:spPr>
          <a:xfrm>
            <a:off x="672353" y="206188"/>
            <a:ext cx="110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Upload a test image (hi.jpeg) in the source bucket to test the Lambda function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8C282-0C5A-D924-3563-41ABE414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1127634"/>
            <a:ext cx="9520518" cy="51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84D4-4952-7F0C-619F-39988C5FB219}"/>
              </a:ext>
            </a:extLst>
          </p:cNvPr>
          <p:cNvSpPr txBox="1"/>
          <p:nvPr/>
        </p:nvSpPr>
        <p:spPr>
          <a:xfrm>
            <a:off x="672353" y="206188"/>
            <a:ext cx="110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IAM &gt; Policies &gt; Create Policy to create a LambdaS3Policy.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1404B-28BE-332D-FFF2-1D465D19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" y="853159"/>
            <a:ext cx="10820400" cy="57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F9CA2-48DD-E713-F91A-2439A2D75ED5}"/>
              </a:ext>
            </a:extLst>
          </p:cNvPr>
          <p:cNvSpPr txBox="1"/>
          <p:nvPr/>
        </p:nvSpPr>
        <p:spPr>
          <a:xfrm>
            <a:off x="1093694" y="690282"/>
            <a:ext cx="97625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The following JSON code is to be used while creating the policy-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"Version": "2012-10-17",</a:t>
            </a:r>
          </a:p>
          <a:p>
            <a:r>
              <a:rPr lang="en-IN" sz="1200" dirty="0"/>
              <a:t>    "Statement": [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"Effect": "Allow",</a:t>
            </a:r>
          </a:p>
          <a:p>
            <a:r>
              <a:rPr lang="en-IN" sz="1200" dirty="0"/>
              <a:t>            "Action": [</a:t>
            </a:r>
          </a:p>
          <a:p>
            <a:r>
              <a:rPr lang="en-IN" sz="1200" dirty="0"/>
              <a:t>                "</a:t>
            </a:r>
            <a:r>
              <a:rPr lang="en-IN" sz="1200" dirty="0" err="1"/>
              <a:t>logs:PutLogEvents</a:t>
            </a:r>
            <a:r>
              <a:rPr lang="en-IN" sz="1200" dirty="0"/>
              <a:t>",</a:t>
            </a:r>
          </a:p>
          <a:p>
            <a:r>
              <a:rPr lang="en-IN" sz="1200" dirty="0"/>
              <a:t>                "</a:t>
            </a:r>
            <a:r>
              <a:rPr lang="en-IN" sz="1200" dirty="0" err="1"/>
              <a:t>logs:CreateLogGroup</a:t>
            </a:r>
            <a:r>
              <a:rPr lang="en-IN" sz="1200" dirty="0"/>
              <a:t>",</a:t>
            </a:r>
          </a:p>
          <a:p>
            <a:r>
              <a:rPr lang="en-IN" sz="1200" dirty="0"/>
              <a:t>                "</a:t>
            </a:r>
            <a:r>
              <a:rPr lang="en-IN" sz="1200" dirty="0" err="1"/>
              <a:t>logs:CreateLogStream</a:t>
            </a:r>
            <a:r>
              <a:rPr lang="en-IN" sz="1200" dirty="0"/>
              <a:t>"</a:t>
            </a:r>
          </a:p>
          <a:p>
            <a:r>
              <a:rPr lang="en-IN" sz="1200" dirty="0"/>
              <a:t>            ],</a:t>
            </a:r>
          </a:p>
          <a:p>
            <a:r>
              <a:rPr lang="en-IN" sz="1200" dirty="0"/>
              <a:t>            "Resource": "</a:t>
            </a:r>
            <a:r>
              <a:rPr lang="en-IN" sz="1200" dirty="0" err="1"/>
              <a:t>arn:aws:logs</a:t>
            </a:r>
            <a:r>
              <a:rPr lang="en-IN" sz="1200" dirty="0"/>
              <a:t>:*:*:*"</a:t>
            </a:r>
          </a:p>
          <a:p>
            <a:r>
              <a:rPr lang="en-IN" sz="1200" dirty="0"/>
              <a:t>        },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"Effect": "Allow",</a:t>
            </a:r>
          </a:p>
          <a:p>
            <a:r>
              <a:rPr lang="en-IN" sz="1200" dirty="0"/>
              <a:t>            "Action": [</a:t>
            </a:r>
          </a:p>
          <a:p>
            <a:r>
              <a:rPr lang="en-IN" sz="1200" dirty="0"/>
              <a:t>                "s3:GetObject"</a:t>
            </a:r>
          </a:p>
          <a:p>
            <a:r>
              <a:rPr lang="en-IN" sz="1200" dirty="0"/>
              <a:t>            ],</a:t>
            </a:r>
          </a:p>
          <a:p>
            <a:r>
              <a:rPr lang="en-IN" sz="1200" dirty="0"/>
              <a:t>            "Resource": "arn:aws:s3:::*/*"</a:t>
            </a:r>
          </a:p>
          <a:p>
            <a:r>
              <a:rPr lang="en-IN" sz="1200" dirty="0"/>
              <a:t>        },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"Effect": "Allow",</a:t>
            </a:r>
          </a:p>
          <a:p>
            <a:r>
              <a:rPr lang="en-IN" sz="1200" dirty="0"/>
              <a:t>            "Action": [</a:t>
            </a:r>
          </a:p>
          <a:p>
            <a:r>
              <a:rPr lang="en-IN" sz="1200" dirty="0"/>
              <a:t>                "s3:PutObject"</a:t>
            </a:r>
          </a:p>
          <a:p>
            <a:r>
              <a:rPr lang="en-IN" sz="1200" dirty="0"/>
              <a:t>            ],</a:t>
            </a:r>
          </a:p>
          <a:p>
            <a:r>
              <a:rPr lang="en-IN" sz="1200" dirty="0"/>
              <a:t>            "Resource": "arn:aws:s3:::*/*"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]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2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84D4-4952-7F0C-619F-39988C5FB219}"/>
              </a:ext>
            </a:extLst>
          </p:cNvPr>
          <p:cNvSpPr txBox="1"/>
          <p:nvPr/>
        </p:nvSpPr>
        <p:spPr>
          <a:xfrm>
            <a:off x="672353" y="206188"/>
            <a:ext cx="110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Create an execution role named LambdaS3Role from IAM &gt; Roles &gt;Create role under policy name LambdaS3Policy.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9F984-6A04-7655-389D-C709DC2DA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9" y="915011"/>
            <a:ext cx="9699812" cy="51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84D4-4952-7F0C-619F-39988C5FB219}"/>
              </a:ext>
            </a:extLst>
          </p:cNvPr>
          <p:cNvSpPr txBox="1"/>
          <p:nvPr/>
        </p:nvSpPr>
        <p:spPr>
          <a:xfrm>
            <a:off x="717177" y="322729"/>
            <a:ext cx="110893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Open </a:t>
            </a:r>
            <a:r>
              <a:rPr lang="en-IN" sz="1200" dirty="0" err="1"/>
              <a:t>CloudShell</a:t>
            </a:r>
            <a:r>
              <a:rPr lang="en-IN" sz="1200" dirty="0"/>
              <a:t>.</a:t>
            </a:r>
          </a:p>
          <a:p>
            <a:r>
              <a:rPr lang="en-IN" sz="1200" dirty="0"/>
              <a:t>Make a directory named lambda-s3 using </a:t>
            </a:r>
            <a:r>
              <a:rPr lang="en-IN" sz="1200" dirty="0" err="1"/>
              <a:t>mkdir</a:t>
            </a:r>
            <a:r>
              <a:rPr lang="en-IN" sz="1200" dirty="0"/>
              <a:t> lambda-s3 followed by cd lambda-s3 to enter into the directory.</a:t>
            </a:r>
          </a:p>
          <a:p>
            <a:r>
              <a:rPr lang="en-IN" sz="1200" dirty="0"/>
              <a:t>Open a file named </a:t>
            </a:r>
            <a:r>
              <a:rPr lang="en-IN" sz="1200" dirty="0" err="1"/>
              <a:t>index.mjs</a:t>
            </a:r>
            <a:r>
              <a:rPr lang="en-IN" sz="1200" dirty="0"/>
              <a:t> and edit it using the code-</a:t>
            </a:r>
          </a:p>
          <a:p>
            <a:r>
              <a:rPr lang="en-IN" sz="1200" dirty="0"/>
              <a:t>  // dependencies</a:t>
            </a:r>
          </a:p>
          <a:p>
            <a:r>
              <a:rPr lang="en-IN" sz="1200" dirty="0"/>
              <a:t>import { S3Client, </a:t>
            </a:r>
            <a:r>
              <a:rPr lang="en-IN" sz="1200" dirty="0" err="1"/>
              <a:t>GetObjectCommand</a:t>
            </a:r>
            <a:r>
              <a:rPr lang="en-IN" sz="1200" dirty="0"/>
              <a:t>, </a:t>
            </a:r>
            <a:r>
              <a:rPr lang="en-IN" sz="1200" dirty="0" err="1"/>
              <a:t>PutObjectCommand</a:t>
            </a:r>
            <a:r>
              <a:rPr lang="en-IN" sz="1200" dirty="0"/>
              <a:t> } from '@</a:t>
            </a:r>
            <a:r>
              <a:rPr lang="en-IN" sz="1200" dirty="0" err="1"/>
              <a:t>aws-sdk</a:t>
            </a:r>
            <a:r>
              <a:rPr lang="en-IN" sz="1200" dirty="0"/>
              <a:t>/client-s3';</a:t>
            </a:r>
          </a:p>
          <a:p>
            <a:endParaRPr lang="en-IN" sz="1200" dirty="0"/>
          </a:p>
          <a:p>
            <a:r>
              <a:rPr lang="en-IN" sz="1200" dirty="0"/>
              <a:t>import { Readable } from 'stream';</a:t>
            </a:r>
          </a:p>
          <a:p>
            <a:endParaRPr lang="en-IN" sz="1200" dirty="0"/>
          </a:p>
          <a:p>
            <a:r>
              <a:rPr lang="en-IN" sz="1200" dirty="0"/>
              <a:t>import sharp from 'sharp';</a:t>
            </a:r>
          </a:p>
          <a:p>
            <a:r>
              <a:rPr lang="en-IN" sz="1200" dirty="0"/>
              <a:t>import util from 'util';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// create S3 client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s3 = new S3Client({region: 'us-west-2'});</a:t>
            </a:r>
          </a:p>
          <a:p>
            <a:endParaRPr lang="en-IN" sz="1200" dirty="0"/>
          </a:p>
          <a:p>
            <a:r>
              <a:rPr lang="en-IN" sz="1200" dirty="0"/>
              <a:t>// define the handler function</a:t>
            </a:r>
          </a:p>
          <a:p>
            <a:r>
              <a:rPr lang="en-IN" sz="1200" dirty="0"/>
              <a:t>export </a:t>
            </a:r>
            <a:r>
              <a:rPr lang="en-IN" sz="1200" dirty="0" err="1"/>
              <a:t>const</a:t>
            </a:r>
            <a:r>
              <a:rPr lang="en-IN" sz="1200" dirty="0"/>
              <a:t> handler = async (event, context) =&gt; {</a:t>
            </a:r>
          </a:p>
          <a:p>
            <a:endParaRPr lang="en-IN" sz="1200" dirty="0"/>
          </a:p>
          <a:p>
            <a:r>
              <a:rPr lang="en-IN" sz="1200" dirty="0"/>
              <a:t>// Read options from the event parameter and get the source bucket</a:t>
            </a:r>
          </a:p>
          <a:p>
            <a:r>
              <a:rPr lang="en-IN" sz="1200" dirty="0"/>
              <a:t>console.log("Reading options from event:\n", </a:t>
            </a:r>
            <a:r>
              <a:rPr lang="en-IN" sz="1200" dirty="0" err="1"/>
              <a:t>util.inspect</a:t>
            </a:r>
            <a:r>
              <a:rPr lang="en-IN" sz="1200" dirty="0"/>
              <a:t>(event, {depth: 5}));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srcBucket</a:t>
            </a:r>
            <a:r>
              <a:rPr lang="en-IN" sz="1200" dirty="0"/>
              <a:t> = </a:t>
            </a:r>
            <a:r>
              <a:rPr lang="en-IN" sz="1200" dirty="0" err="1"/>
              <a:t>event.Records</a:t>
            </a:r>
            <a:r>
              <a:rPr lang="en-IN" sz="1200" dirty="0"/>
              <a:t>[0].s3.bucket.name;</a:t>
            </a:r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// Object key may have spaces or </a:t>
            </a:r>
            <a:r>
              <a:rPr lang="en-IN" sz="1200" dirty="0" err="1"/>
              <a:t>unicode</a:t>
            </a:r>
            <a:r>
              <a:rPr lang="en-IN" sz="1200" dirty="0"/>
              <a:t> non-ASCII characters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srcKey</a:t>
            </a:r>
            <a:r>
              <a:rPr lang="en-IN" sz="1200" dirty="0"/>
              <a:t>    = </a:t>
            </a:r>
            <a:r>
              <a:rPr lang="en-IN" sz="1200" dirty="0" err="1"/>
              <a:t>decodeURIComponent</a:t>
            </a:r>
            <a:r>
              <a:rPr lang="en-IN" sz="1200" dirty="0"/>
              <a:t>(</a:t>
            </a:r>
            <a:r>
              <a:rPr lang="en-IN" sz="1200" dirty="0" err="1"/>
              <a:t>event.Records</a:t>
            </a:r>
            <a:r>
              <a:rPr lang="en-IN" sz="1200" dirty="0"/>
              <a:t>[0].s3.object.key.replace(/\+/g, " "));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dstBucket</a:t>
            </a:r>
            <a:r>
              <a:rPr lang="en-IN" sz="1200" dirty="0"/>
              <a:t> = </a:t>
            </a:r>
            <a:r>
              <a:rPr lang="en-IN" sz="1200" dirty="0" err="1"/>
              <a:t>srcBucket</a:t>
            </a:r>
            <a:r>
              <a:rPr lang="en-IN" sz="1200" dirty="0"/>
              <a:t> + "-resized";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dstKey</a:t>
            </a:r>
            <a:r>
              <a:rPr lang="en-IN" sz="1200" dirty="0"/>
              <a:t>    = "resized-" + </a:t>
            </a:r>
            <a:r>
              <a:rPr lang="en-IN" sz="1200" dirty="0" err="1"/>
              <a:t>srcKey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// Infer the image type from the file suffix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typeMatch</a:t>
            </a:r>
            <a:r>
              <a:rPr lang="en-IN" sz="1200" dirty="0"/>
              <a:t> = </a:t>
            </a:r>
            <a:r>
              <a:rPr lang="en-IN" sz="1200" dirty="0" err="1"/>
              <a:t>srcKey.match</a:t>
            </a:r>
            <a:r>
              <a:rPr lang="en-IN" sz="1200" dirty="0"/>
              <a:t>(/\.([^.]*)$/);</a:t>
            </a:r>
          </a:p>
          <a:p>
            <a:r>
              <a:rPr lang="en-IN" sz="1200" dirty="0"/>
              <a:t>if (!</a:t>
            </a:r>
            <a:r>
              <a:rPr lang="en-IN" sz="1200" dirty="0" err="1"/>
              <a:t>typeMatch</a:t>
            </a:r>
            <a:r>
              <a:rPr lang="en-IN" sz="1200" dirty="0"/>
              <a:t>) {</a:t>
            </a:r>
          </a:p>
          <a:p>
            <a:r>
              <a:rPr lang="en-IN" sz="1200" dirty="0"/>
              <a:t>  console.log("Could not determine the image type.");</a:t>
            </a:r>
          </a:p>
          <a:p>
            <a:r>
              <a:rPr lang="en-IN" sz="1200" dirty="0"/>
              <a:t>  return;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9067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AC074-A3C1-1512-D82D-C98FC7954BA3}"/>
              </a:ext>
            </a:extLst>
          </p:cNvPr>
          <p:cNvSpPr txBox="1"/>
          <p:nvPr/>
        </p:nvSpPr>
        <p:spPr>
          <a:xfrm>
            <a:off x="627529" y="313765"/>
            <a:ext cx="109996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Check that the image type is supported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imageType</a:t>
            </a:r>
            <a:r>
              <a:rPr lang="en-IN" sz="1200" dirty="0"/>
              <a:t> = </a:t>
            </a:r>
            <a:r>
              <a:rPr lang="en-IN" sz="1200" dirty="0" err="1"/>
              <a:t>typeMatch</a:t>
            </a:r>
            <a:r>
              <a:rPr lang="en-IN" sz="1200" dirty="0"/>
              <a:t>[1].</a:t>
            </a:r>
            <a:r>
              <a:rPr lang="en-IN" sz="1200" dirty="0" err="1"/>
              <a:t>toLowerCase</a:t>
            </a:r>
            <a:r>
              <a:rPr lang="en-IN" sz="1200" dirty="0"/>
              <a:t>();</a:t>
            </a:r>
          </a:p>
          <a:p>
            <a:r>
              <a:rPr lang="en-IN" sz="1200" dirty="0"/>
              <a:t>if (</a:t>
            </a:r>
            <a:r>
              <a:rPr lang="en-IN" sz="1200" dirty="0" err="1"/>
              <a:t>imageType</a:t>
            </a:r>
            <a:r>
              <a:rPr lang="en-IN" sz="1200" dirty="0"/>
              <a:t> != "jpg" &amp;&amp; </a:t>
            </a:r>
            <a:r>
              <a:rPr lang="en-IN" sz="1200" dirty="0" err="1"/>
              <a:t>imageType</a:t>
            </a:r>
            <a:r>
              <a:rPr lang="en-IN" sz="1200" dirty="0"/>
              <a:t> != "</a:t>
            </a:r>
            <a:r>
              <a:rPr lang="en-IN" sz="1200" dirty="0" err="1"/>
              <a:t>png</a:t>
            </a:r>
            <a:r>
              <a:rPr lang="en-IN" sz="1200" dirty="0"/>
              <a:t>") {</a:t>
            </a:r>
          </a:p>
          <a:p>
            <a:r>
              <a:rPr lang="en-IN" sz="1200" dirty="0"/>
              <a:t>  console.log(`Unsupported image type: ${</a:t>
            </a:r>
            <a:r>
              <a:rPr lang="en-IN" sz="1200" dirty="0" err="1"/>
              <a:t>imageType</a:t>
            </a:r>
            <a:r>
              <a:rPr lang="en-IN" sz="1200" dirty="0"/>
              <a:t>}`);</a:t>
            </a:r>
          </a:p>
          <a:p>
            <a:r>
              <a:rPr lang="en-IN" sz="1200" dirty="0"/>
              <a:t>  return;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// Get the image from the source bucket. </a:t>
            </a:r>
            <a:r>
              <a:rPr lang="en-IN" sz="1200" dirty="0" err="1"/>
              <a:t>GetObjectCommand</a:t>
            </a:r>
            <a:r>
              <a:rPr lang="en-IN" sz="1200" dirty="0"/>
              <a:t> returns a stream.</a:t>
            </a:r>
          </a:p>
          <a:p>
            <a:r>
              <a:rPr lang="en-IN" sz="1200" dirty="0"/>
              <a:t>try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params = {</a:t>
            </a:r>
          </a:p>
          <a:p>
            <a:r>
              <a:rPr lang="en-IN" sz="1200" dirty="0"/>
              <a:t>    Bucket: </a:t>
            </a:r>
            <a:r>
              <a:rPr lang="en-IN" sz="1200" dirty="0" err="1"/>
              <a:t>srcBucket</a:t>
            </a:r>
            <a:r>
              <a:rPr lang="en-IN" sz="1200" dirty="0"/>
              <a:t>,</a:t>
            </a:r>
          </a:p>
          <a:p>
            <a:r>
              <a:rPr lang="en-IN" sz="1200" dirty="0"/>
              <a:t>    Key: </a:t>
            </a:r>
            <a:r>
              <a:rPr lang="en-IN" sz="1200" dirty="0" err="1"/>
              <a:t>srcKey</a:t>
            </a:r>
            <a:endParaRPr lang="en-IN" sz="1200" dirty="0"/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  var response = await s3.send(new </a:t>
            </a:r>
            <a:r>
              <a:rPr lang="en-IN" sz="1200" dirty="0" err="1"/>
              <a:t>GetObjectCommand</a:t>
            </a:r>
            <a:r>
              <a:rPr lang="en-IN" sz="1200" dirty="0"/>
              <a:t>(params));</a:t>
            </a:r>
          </a:p>
          <a:p>
            <a:r>
              <a:rPr lang="en-IN" sz="1200" dirty="0"/>
              <a:t>  var stream = </a:t>
            </a:r>
            <a:r>
              <a:rPr lang="en-IN" sz="1200" dirty="0" err="1"/>
              <a:t>response.Body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// Convert stream to buffer to pass to sharp resize function.</a:t>
            </a:r>
          </a:p>
          <a:p>
            <a:r>
              <a:rPr lang="en-IN" sz="1200" dirty="0"/>
              <a:t>  if (stream </a:t>
            </a:r>
            <a:r>
              <a:rPr lang="en-IN" sz="1200" dirty="0" err="1"/>
              <a:t>instanceof</a:t>
            </a:r>
            <a:r>
              <a:rPr lang="en-IN" sz="1200" dirty="0"/>
              <a:t> Readable) {</a:t>
            </a:r>
          </a:p>
          <a:p>
            <a:r>
              <a:rPr lang="en-IN" sz="1200" dirty="0"/>
              <a:t>    var </a:t>
            </a:r>
            <a:r>
              <a:rPr lang="en-IN" sz="1200" dirty="0" err="1"/>
              <a:t>content_buffer</a:t>
            </a:r>
            <a:r>
              <a:rPr lang="en-IN" sz="1200" dirty="0"/>
              <a:t> = </a:t>
            </a:r>
            <a:r>
              <a:rPr lang="en-IN" sz="1200" dirty="0" err="1"/>
              <a:t>Buffer.concat</a:t>
            </a:r>
            <a:r>
              <a:rPr lang="en-IN" sz="1200" dirty="0"/>
              <a:t>(await </a:t>
            </a:r>
            <a:r>
              <a:rPr lang="en-IN" sz="1200" dirty="0" err="1"/>
              <a:t>stream.toArray</a:t>
            </a:r>
            <a:r>
              <a:rPr lang="en-IN" sz="1200" dirty="0"/>
              <a:t>());</a:t>
            </a:r>
          </a:p>
          <a:p>
            <a:r>
              <a:rPr lang="en-IN" sz="1200" dirty="0"/>
              <a:t>    </a:t>
            </a:r>
          </a:p>
          <a:p>
            <a:r>
              <a:rPr lang="en-IN" sz="1200" dirty="0"/>
              <a:t>  } else {</a:t>
            </a:r>
          </a:p>
          <a:p>
            <a:r>
              <a:rPr lang="en-IN" sz="1200" dirty="0"/>
              <a:t>    throw new Error('Unknown object stream type');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} catch (error) {</a:t>
            </a:r>
          </a:p>
          <a:p>
            <a:r>
              <a:rPr lang="en-IN" sz="1200" dirty="0"/>
              <a:t>  console.log(error);</a:t>
            </a:r>
          </a:p>
          <a:p>
            <a:r>
              <a:rPr lang="en-IN" sz="1200" dirty="0"/>
              <a:t>  return;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// set thumbnail width. Resize will set the height automatically to maintain aspect ratio.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width  = 200;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040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55213-251E-01C0-F7D9-162430D9E20D}"/>
              </a:ext>
            </a:extLst>
          </p:cNvPr>
          <p:cNvSpPr txBox="1"/>
          <p:nvPr/>
        </p:nvSpPr>
        <p:spPr>
          <a:xfrm>
            <a:off x="591671" y="448235"/>
            <a:ext cx="105783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Use the sharp module to resize the image and save in a buffer.</a:t>
            </a:r>
          </a:p>
          <a:p>
            <a:r>
              <a:rPr lang="en-IN" sz="1200" dirty="0"/>
              <a:t>try {    </a:t>
            </a:r>
          </a:p>
          <a:p>
            <a:r>
              <a:rPr lang="en-IN" sz="1200" dirty="0"/>
              <a:t>  var </a:t>
            </a:r>
            <a:r>
              <a:rPr lang="en-IN" sz="1200" dirty="0" err="1"/>
              <a:t>output_buffer</a:t>
            </a:r>
            <a:r>
              <a:rPr lang="en-IN" sz="1200" dirty="0"/>
              <a:t> = await sharp(</a:t>
            </a:r>
            <a:r>
              <a:rPr lang="en-IN" sz="1200" dirty="0" err="1"/>
              <a:t>content_buffer</a:t>
            </a:r>
            <a:r>
              <a:rPr lang="en-IN" sz="1200" dirty="0"/>
              <a:t>).resize(width).</a:t>
            </a:r>
            <a:r>
              <a:rPr lang="en-IN" sz="1200" dirty="0" err="1"/>
              <a:t>toBuffer</a:t>
            </a:r>
            <a:r>
              <a:rPr lang="en-IN" sz="1200" dirty="0"/>
              <a:t>();</a:t>
            </a:r>
          </a:p>
          <a:p>
            <a:endParaRPr lang="en-IN" sz="1200" dirty="0"/>
          </a:p>
          <a:p>
            <a:r>
              <a:rPr lang="en-IN" sz="1200" dirty="0"/>
              <a:t>} catch (error) {</a:t>
            </a:r>
          </a:p>
          <a:p>
            <a:r>
              <a:rPr lang="en-IN" sz="1200" dirty="0"/>
              <a:t>  console.log(error);</a:t>
            </a:r>
          </a:p>
          <a:p>
            <a:r>
              <a:rPr lang="en-IN" sz="1200" dirty="0"/>
              <a:t>  return;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// Upload the thumbnail image to the destination bucket</a:t>
            </a:r>
          </a:p>
          <a:p>
            <a:r>
              <a:rPr lang="en-IN" sz="1200" dirty="0"/>
              <a:t>try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destparams</a:t>
            </a:r>
            <a:r>
              <a:rPr lang="en-IN" sz="1200" dirty="0"/>
              <a:t> = {</a:t>
            </a:r>
          </a:p>
          <a:p>
            <a:r>
              <a:rPr lang="en-IN" sz="1200" dirty="0"/>
              <a:t>    Bucket: </a:t>
            </a:r>
            <a:r>
              <a:rPr lang="en-IN" sz="1200" dirty="0" err="1"/>
              <a:t>dstBucket</a:t>
            </a:r>
            <a:r>
              <a:rPr lang="en-IN" sz="1200" dirty="0"/>
              <a:t>,</a:t>
            </a:r>
          </a:p>
          <a:p>
            <a:r>
              <a:rPr lang="en-IN" sz="1200" dirty="0"/>
              <a:t>    Key: </a:t>
            </a:r>
            <a:r>
              <a:rPr lang="en-IN" sz="1200" dirty="0" err="1"/>
              <a:t>dstKey</a:t>
            </a:r>
            <a:r>
              <a:rPr lang="en-IN" sz="1200" dirty="0"/>
              <a:t>,</a:t>
            </a:r>
          </a:p>
          <a:p>
            <a:r>
              <a:rPr lang="en-IN" sz="1200" dirty="0"/>
              <a:t>    Body: </a:t>
            </a:r>
            <a:r>
              <a:rPr lang="en-IN" sz="1200" dirty="0" err="1"/>
              <a:t>output_buffer</a:t>
            </a:r>
            <a:r>
              <a:rPr lang="en-IN" sz="1200" dirty="0"/>
              <a:t>,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ContentType</a:t>
            </a:r>
            <a:r>
              <a:rPr lang="en-IN" sz="1200" dirty="0"/>
              <a:t>: "image"</a:t>
            </a:r>
          </a:p>
          <a:p>
            <a:r>
              <a:rPr lang="en-IN" sz="1200" dirty="0"/>
              <a:t>  };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putResult</a:t>
            </a:r>
            <a:r>
              <a:rPr lang="en-IN" sz="1200" dirty="0"/>
              <a:t> = await s3.send(new </a:t>
            </a:r>
            <a:r>
              <a:rPr lang="en-IN" sz="1200" dirty="0" err="1"/>
              <a:t>PutObjectCommand</a:t>
            </a:r>
            <a:r>
              <a:rPr lang="en-IN" sz="1200" dirty="0"/>
              <a:t>(</a:t>
            </a:r>
            <a:r>
              <a:rPr lang="en-IN" sz="1200" dirty="0" err="1"/>
              <a:t>destparams</a:t>
            </a:r>
            <a:r>
              <a:rPr lang="en-IN" sz="1200" dirty="0"/>
              <a:t>));</a:t>
            </a:r>
          </a:p>
          <a:p>
            <a:endParaRPr lang="en-IN" sz="1200" dirty="0"/>
          </a:p>
          <a:p>
            <a:r>
              <a:rPr lang="en-IN" sz="1200" dirty="0"/>
              <a:t>  } catch (error) {</a:t>
            </a:r>
          </a:p>
          <a:p>
            <a:r>
              <a:rPr lang="en-IN" sz="1200" dirty="0"/>
              <a:t>    console.log(error);</a:t>
            </a:r>
          </a:p>
          <a:p>
            <a:r>
              <a:rPr lang="en-IN" sz="1200" dirty="0"/>
              <a:t>    return;</a:t>
            </a:r>
          </a:p>
          <a:p>
            <a:r>
              <a:rPr lang="en-IN" sz="1200" dirty="0"/>
              <a:t>  }</a:t>
            </a:r>
          </a:p>
          <a:p>
            <a:endParaRPr lang="en-IN" sz="1200" dirty="0"/>
          </a:p>
          <a:p>
            <a:r>
              <a:rPr lang="en-IN" sz="1200" dirty="0"/>
              <a:t>  console.log('Successfully resized ' + </a:t>
            </a:r>
            <a:r>
              <a:rPr lang="en-IN" sz="1200" dirty="0" err="1"/>
              <a:t>srcBucket</a:t>
            </a:r>
            <a:r>
              <a:rPr lang="en-IN" sz="1200" dirty="0"/>
              <a:t> + '/' + </a:t>
            </a:r>
            <a:r>
              <a:rPr lang="en-IN" sz="1200" dirty="0" err="1"/>
              <a:t>srcKey</a:t>
            </a:r>
            <a:r>
              <a:rPr lang="en-IN" sz="1200" dirty="0"/>
              <a:t> +</a:t>
            </a:r>
          </a:p>
          <a:p>
            <a:r>
              <a:rPr lang="en-IN" sz="1200" dirty="0"/>
              <a:t>    ' and uploaded to ' + </a:t>
            </a:r>
            <a:r>
              <a:rPr lang="en-IN" sz="1200" dirty="0" err="1"/>
              <a:t>dstBucket</a:t>
            </a:r>
            <a:r>
              <a:rPr lang="en-IN" sz="1200" dirty="0"/>
              <a:t> + '/' + </a:t>
            </a:r>
            <a:r>
              <a:rPr lang="en-IN" sz="1200" dirty="0" err="1"/>
              <a:t>dstKey</a:t>
            </a:r>
            <a:r>
              <a:rPr lang="en-IN" sz="1200" dirty="0"/>
              <a:t>);</a:t>
            </a:r>
          </a:p>
          <a:p>
            <a:r>
              <a:rPr lang="en-IN" sz="1200" dirty="0"/>
              <a:t>  };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2360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1218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Times New Roman</vt:lpstr>
      <vt:lpstr>Tw Cen MT</vt:lpstr>
      <vt:lpstr>Tw Cen MT Condensed</vt:lpstr>
      <vt:lpstr>Wingdings 3</vt:lpstr>
      <vt:lpstr>Integral</vt:lpstr>
      <vt:lpstr>Creating a Serverless Image Thumbnail Generator with AWS Lambda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Serverless Image Thumbnail Generator with AWS Lambda Functions </dc:title>
  <dc:creator>DYOTANA ACHARYYA</dc:creator>
  <cp:lastModifiedBy>DYOTANA ACHARYYA</cp:lastModifiedBy>
  <cp:revision>1</cp:revision>
  <dcterms:created xsi:type="dcterms:W3CDTF">2024-03-19T13:48:39Z</dcterms:created>
  <dcterms:modified xsi:type="dcterms:W3CDTF">2024-03-19T15:44:40Z</dcterms:modified>
</cp:coreProperties>
</file>