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0EE92-00D1-4E2A-8224-8742AD5DD5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EF80820-29C9-4EDF-B404-D92214666356}">
      <dgm:prSet/>
      <dgm:spPr/>
      <dgm:t>
        <a:bodyPr/>
        <a:lstStyle/>
        <a:p>
          <a:r>
            <a:rPr lang="en-US"/>
            <a:t>Collecting Neighborhood’s top trending venues using Foursquare API</a:t>
          </a:r>
        </a:p>
      </dgm:t>
    </dgm:pt>
    <dgm:pt modelId="{6457A09C-7223-4F9E-B8EF-30912E9ECC3E}" type="parTrans" cxnId="{3DD31E77-CDED-42D4-B6D5-A27EAB9B5A1D}">
      <dgm:prSet/>
      <dgm:spPr/>
      <dgm:t>
        <a:bodyPr/>
        <a:lstStyle/>
        <a:p>
          <a:endParaRPr lang="en-US"/>
        </a:p>
      </dgm:t>
    </dgm:pt>
    <dgm:pt modelId="{458C38D4-639F-4165-B8BF-935374266D0B}" type="sibTrans" cxnId="{3DD31E77-CDED-42D4-B6D5-A27EAB9B5A1D}">
      <dgm:prSet/>
      <dgm:spPr/>
      <dgm:t>
        <a:bodyPr/>
        <a:lstStyle/>
        <a:p>
          <a:endParaRPr lang="en-US"/>
        </a:p>
      </dgm:t>
    </dgm:pt>
    <dgm:pt modelId="{98D95E0D-4B5C-4A0F-80EA-60C69CAB5FBE}">
      <dgm:prSet/>
      <dgm:spPr/>
      <dgm:t>
        <a:bodyPr/>
        <a:lstStyle/>
        <a:p>
          <a:r>
            <a:rPr lang="en-US"/>
            <a:t>Forming neighborhood clusters</a:t>
          </a:r>
        </a:p>
      </dgm:t>
    </dgm:pt>
    <dgm:pt modelId="{14A4565E-D60A-4302-96BC-D6C594681DA8}" type="parTrans" cxnId="{8CFDED5E-F66E-48E5-85D0-D20AFC79753C}">
      <dgm:prSet/>
      <dgm:spPr/>
      <dgm:t>
        <a:bodyPr/>
        <a:lstStyle/>
        <a:p>
          <a:endParaRPr lang="en-US"/>
        </a:p>
      </dgm:t>
    </dgm:pt>
    <dgm:pt modelId="{A33BF740-B5DD-4593-948D-9AA8EC9830A2}" type="sibTrans" cxnId="{8CFDED5E-F66E-48E5-85D0-D20AFC79753C}">
      <dgm:prSet/>
      <dgm:spPr/>
      <dgm:t>
        <a:bodyPr/>
        <a:lstStyle/>
        <a:p>
          <a:endParaRPr lang="en-US"/>
        </a:p>
      </dgm:t>
    </dgm:pt>
    <dgm:pt modelId="{4B47B4EE-C6FD-4DD5-9DE8-0C1DFF78B51F}">
      <dgm:prSet/>
      <dgm:spPr/>
      <dgm:t>
        <a:bodyPr/>
        <a:lstStyle/>
        <a:p>
          <a:r>
            <a:rPr lang="en-US"/>
            <a:t>Identifying and understanding the similarities and dissimilarities.</a:t>
          </a:r>
        </a:p>
      </dgm:t>
    </dgm:pt>
    <dgm:pt modelId="{E45254F4-4384-47DC-8A02-24ACD85BDE6F}" type="parTrans" cxnId="{92C3933C-6411-42FE-9DFB-8A7CFC3C4040}">
      <dgm:prSet/>
      <dgm:spPr/>
      <dgm:t>
        <a:bodyPr/>
        <a:lstStyle/>
        <a:p>
          <a:endParaRPr lang="en-US"/>
        </a:p>
      </dgm:t>
    </dgm:pt>
    <dgm:pt modelId="{E5DE7E53-846E-4C23-9465-B0201A8ACE28}" type="sibTrans" cxnId="{92C3933C-6411-42FE-9DFB-8A7CFC3C4040}">
      <dgm:prSet/>
      <dgm:spPr/>
      <dgm:t>
        <a:bodyPr/>
        <a:lstStyle/>
        <a:p>
          <a:endParaRPr lang="en-US"/>
        </a:p>
      </dgm:t>
    </dgm:pt>
    <dgm:pt modelId="{704036A6-1AE4-45DA-A305-DEFEDA790223}" type="pres">
      <dgm:prSet presAssocID="{69C0EE92-00D1-4E2A-8224-8742AD5DD5B4}" presName="root" presStyleCnt="0">
        <dgm:presLayoutVars>
          <dgm:dir/>
          <dgm:resizeHandles val="exact"/>
        </dgm:presLayoutVars>
      </dgm:prSet>
      <dgm:spPr/>
    </dgm:pt>
    <dgm:pt modelId="{CBC5DDCE-66F4-4338-882B-1F542C711AAF}" type="pres">
      <dgm:prSet presAssocID="{7EF80820-29C9-4EDF-B404-D92214666356}" presName="compNode" presStyleCnt="0"/>
      <dgm:spPr/>
    </dgm:pt>
    <dgm:pt modelId="{6ADA46D9-0077-454B-9D33-31027C4DAD61}" type="pres">
      <dgm:prSet presAssocID="{7EF80820-29C9-4EDF-B404-D92214666356}" presName="bgRect" presStyleLbl="bgShp" presStyleIdx="0" presStyleCnt="3"/>
      <dgm:spPr/>
    </dgm:pt>
    <dgm:pt modelId="{73FA5BE8-1149-47F3-AEB4-283CECE4BDD1}" type="pres">
      <dgm:prSet presAssocID="{7EF80820-29C9-4EDF-B404-D922146663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A8912CF-1FA5-4A7A-80EB-DE3353C22767}" type="pres">
      <dgm:prSet presAssocID="{7EF80820-29C9-4EDF-B404-D92214666356}" presName="spaceRect" presStyleCnt="0"/>
      <dgm:spPr/>
    </dgm:pt>
    <dgm:pt modelId="{F002B965-A64B-4929-A85E-925A760B7284}" type="pres">
      <dgm:prSet presAssocID="{7EF80820-29C9-4EDF-B404-D92214666356}" presName="parTx" presStyleLbl="revTx" presStyleIdx="0" presStyleCnt="3">
        <dgm:presLayoutVars>
          <dgm:chMax val="0"/>
          <dgm:chPref val="0"/>
        </dgm:presLayoutVars>
      </dgm:prSet>
      <dgm:spPr/>
    </dgm:pt>
    <dgm:pt modelId="{E09336DF-BC69-4C97-9E52-628F91392F7F}" type="pres">
      <dgm:prSet presAssocID="{458C38D4-639F-4165-B8BF-935374266D0B}" presName="sibTrans" presStyleCnt="0"/>
      <dgm:spPr/>
    </dgm:pt>
    <dgm:pt modelId="{330FD706-E2E6-410F-9AED-B7FD217A9B74}" type="pres">
      <dgm:prSet presAssocID="{98D95E0D-4B5C-4A0F-80EA-60C69CAB5FBE}" presName="compNode" presStyleCnt="0"/>
      <dgm:spPr/>
    </dgm:pt>
    <dgm:pt modelId="{3931D986-BC01-48EC-A18E-6E109C690943}" type="pres">
      <dgm:prSet presAssocID="{98D95E0D-4B5C-4A0F-80EA-60C69CAB5FBE}" presName="bgRect" presStyleLbl="bgShp" presStyleIdx="1" presStyleCnt="3"/>
      <dgm:spPr/>
    </dgm:pt>
    <dgm:pt modelId="{C4A08E67-E93B-4F6A-A4C7-A9C44070E196}" type="pres">
      <dgm:prSet presAssocID="{98D95E0D-4B5C-4A0F-80EA-60C69CAB5F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ABC310D-1A15-4EAB-AE12-EFCC06574229}" type="pres">
      <dgm:prSet presAssocID="{98D95E0D-4B5C-4A0F-80EA-60C69CAB5FBE}" presName="spaceRect" presStyleCnt="0"/>
      <dgm:spPr/>
    </dgm:pt>
    <dgm:pt modelId="{DC58F1C6-AF2B-45E2-AB96-F81858ED8A56}" type="pres">
      <dgm:prSet presAssocID="{98D95E0D-4B5C-4A0F-80EA-60C69CAB5FBE}" presName="parTx" presStyleLbl="revTx" presStyleIdx="1" presStyleCnt="3">
        <dgm:presLayoutVars>
          <dgm:chMax val="0"/>
          <dgm:chPref val="0"/>
        </dgm:presLayoutVars>
      </dgm:prSet>
      <dgm:spPr/>
    </dgm:pt>
    <dgm:pt modelId="{ECF61AE9-DA4E-4593-8772-9F20C69A6CED}" type="pres">
      <dgm:prSet presAssocID="{A33BF740-B5DD-4593-948D-9AA8EC9830A2}" presName="sibTrans" presStyleCnt="0"/>
      <dgm:spPr/>
    </dgm:pt>
    <dgm:pt modelId="{FFF7A742-E2B8-4554-8DB3-55876DE5068A}" type="pres">
      <dgm:prSet presAssocID="{4B47B4EE-C6FD-4DD5-9DE8-0C1DFF78B51F}" presName="compNode" presStyleCnt="0"/>
      <dgm:spPr/>
    </dgm:pt>
    <dgm:pt modelId="{F1C36E7C-6CB2-4353-8A4A-689C3C4F1046}" type="pres">
      <dgm:prSet presAssocID="{4B47B4EE-C6FD-4DD5-9DE8-0C1DFF78B51F}" presName="bgRect" presStyleLbl="bgShp" presStyleIdx="2" presStyleCnt="3"/>
      <dgm:spPr/>
    </dgm:pt>
    <dgm:pt modelId="{F7C2F5E3-1B42-431C-BF0F-32B2B45FC74F}" type="pres">
      <dgm:prSet presAssocID="{4B47B4EE-C6FD-4DD5-9DE8-0C1DFF78B5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Pencil"/>
        </a:ext>
      </dgm:extLst>
    </dgm:pt>
    <dgm:pt modelId="{E522F334-8189-4AFC-8F68-344EEB54B088}" type="pres">
      <dgm:prSet presAssocID="{4B47B4EE-C6FD-4DD5-9DE8-0C1DFF78B51F}" presName="spaceRect" presStyleCnt="0"/>
      <dgm:spPr/>
    </dgm:pt>
    <dgm:pt modelId="{5873D91E-F454-4644-A27F-7429D8231AE7}" type="pres">
      <dgm:prSet presAssocID="{4B47B4EE-C6FD-4DD5-9DE8-0C1DFF78B5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5CE803-9E85-4553-9766-B81A29FA14A9}" type="presOf" srcId="{69C0EE92-00D1-4E2A-8224-8742AD5DD5B4}" destId="{704036A6-1AE4-45DA-A305-DEFEDA790223}" srcOrd="0" destOrd="0" presId="urn:microsoft.com/office/officeart/2018/2/layout/IconVerticalSolidList"/>
    <dgm:cxn modelId="{92C3933C-6411-42FE-9DFB-8A7CFC3C4040}" srcId="{69C0EE92-00D1-4E2A-8224-8742AD5DD5B4}" destId="{4B47B4EE-C6FD-4DD5-9DE8-0C1DFF78B51F}" srcOrd="2" destOrd="0" parTransId="{E45254F4-4384-47DC-8A02-24ACD85BDE6F}" sibTransId="{E5DE7E53-846E-4C23-9465-B0201A8ACE28}"/>
    <dgm:cxn modelId="{8CFDED5E-F66E-48E5-85D0-D20AFC79753C}" srcId="{69C0EE92-00D1-4E2A-8224-8742AD5DD5B4}" destId="{98D95E0D-4B5C-4A0F-80EA-60C69CAB5FBE}" srcOrd="1" destOrd="0" parTransId="{14A4565E-D60A-4302-96BC-D6C594681DA8}" sibTransId="{A33BF740-B5DD-4593-948D-9AA8EC9830A2}"/>
    <dgm:cxn modelId="{8EB77065-202D-4BE6-BBE5-526D0947621E}" type="presOf" srcId="{98D95E0D-4B5C-4A0F-80EA-60C69CAB5FBE}" destId="{DC58F1C6-AF2B-45E2-AB96-F81858ED8A56}" srcOrd="0" destOrd="0" presId="urn:microsoft.com/office/officeart/2018/2/layout/IconVerticalSolidList"/>
    <dgm:cxn modelId="{3DD31E77-CDED-42D4-B6D5-A27EAB9B5A1D}" srcId="{69C0EE92-00D1-4E2A-8224-8742AD5DD5B4}" destId="{7EF80820-29C9-4EDF-B404-D92214666356}" srcOrd="0" destOrd="0" parTransId="{6457A09C-7223-4F9E-B8EF-30912E9ECC3E}" sibTransId="{458C38D4-639F-4165-B8BF-935374266D0B}"/>
    <dgm:cxn modelId="{EB2BC7B7-5279-4845-9B18-7D6835336201}" type="presOf" srcId="{4B47B4EE-C6FD-4DD5-9DE8-0C1DFF78B51F}" destId="{5873D91E-F454-4644-A27F-7429D8231AE7}" srcOrd="0" destOrd="0" presId="urn:microsoft.com/office/officeart/2018/2/layout/IconVerticalSolidList"/>
    <dgm:cxn modelId="{ECB39BBB-4CA3-45B4-8C42-4674BDFB3C22}" type="presOf" srcId="{7EF80820-29C9-4EDF-B404-D92214666356}" destId="{F002B965-A64B-4929-A85E-925A760B7284}" srcOrd="0" destOrd="0" presId="urn:microsoft.com/office/officeart/2018/2/layout/IconVerticalSolidList"/>
    <dgm:cxn modelId="{5AD66065-5E82-484A-A8CF-2C0A7B975140}" type="presParOf" srcId="{704036A6-1AE4-45DA-A305-DEFEDA790223}" destId="{CBC5DDCE-66F4-4338-882B-1F542C711AAF}" srcOrd="0" destOrd="0" presId="urn:microsoft.com/office/officeart/2018/2/layout/IconVerticalSolidList"/>
    <dgm:cxn modelId="{8304A074-D7C7-4833-86FD-85BDC823F224}" type="presParOf" srcId="{CBC5DDCE-66F4-4338-882B-1F542C711AAF}" destId="{6ADA46D9-0077-454B-9D33-31027C4DAD61}" srcOrd="0" destOrd="0" presId="urn:microsoft.com/office/officeart/2018/2/layout/IconVerticalSolidList"/>
    <dgm:cxn modelId="{5BD1D125-82F1-4FD6-925E-328892791DFF}" type="presParOf" srcId="{CBC5DDCE-66F4-4338-882B-1F542C711AAF}" destId="{73FA5BE8-1149-47F3-AEB4-283CECE4BDD1}" srcOrd="1" destOrd="0" presId="urn:microsoft.com/office/officeart/2018/2/layout/IconVerticalSolidList"/>
    <dgm:cxn modelId="{919D3A67-2148-4B21-835A-21B3A8C8378B}" type="presParOf" srcId="{CBC5DDCE-66F4-4338-882B-1F542C711AAF}" destId="{FA8912CF-1FA5-4A7A-80EB-DE3353C22767}" srcOrd="2" destOrd="0" presId="urn:microsoft.com/office/officeart/2018/2/layout/IconVerticalSolidList"/>
    <dgm:cxn modelId="{C20585E1-4DE3-4E90-920E-C6EEEB55B3F5}" type="presParOf" srcId="{CBC5DDCE-66F4-4338-882B-1F542C711AAF}" destId="{F002B965-A64B-4929-A85E-925A760B7284}" srcOrd="3" destOrd="0" presId="urn:microsoft.com/office/officeart/2018/2/layout/IconVerticalSolidList"/>
    <dgm:cxn modelId="{D5F8A96A-1EED-4889-AE11-C62E56A16D8F}" type="presParOf" srcId="{704036A6-1AE4-45DA-A305-DEFEDA790223}" destId="{E09336DF-BC69-4C97-9E52-628F91392F7F}" srcOrd="1" destOrd="0" presId="urn:microsoft.com/office/officeart/2018/2/layout/IconVerticalSolidList"/>
    <dgm:cxn modelId="{DDFEAA6B-860E-4A87-B443-D8129D722F74}" type="presParOf" srcId="{704036A6-1AE4-45DA-A305-DEFEDA790223}" destId="{330FD706-E2E6-410F-9AED-B7FD217A9B74}" srcOrd="2" destOrd="0" presId="urn:microsoft.com/office/officeart/2018/2/layout/IconVerticalSolidList"/>
    <dgm:cxn modelId="{C2CCAE58-475D-4769-87DB-A2E30EFDF0DC}" type="presParOf" srcId="{330FD706-E2E6-410F-9AED-B7FD217A9B74}" destId="{3931D986-BC01-48EC-A18E-6E109C690943}" srcOrd="0" destOrd="0" presId="urn:microsoft.com/office/officeart/2018/2/layout/IconVerticalSolidList"/>
    <dgm:cxn modelId="{F20F5539-F66A-4BC3-BF75-A2AE065C00E7}" type="presParOf" srcId="{330FD706-E2E6-410F-9AED-B7FD217A9B74}" destId="{C4A08E67-E93B-4F6A-A4C7-A9C44070E196}" srcOrd="1" destOrd="0" presId="urn:microsoft.com/office/officeart/2018/2/layout/IconVerticalSolidList"/>
    <dgm:cxn modelId="{621F3AF6-4CDF-43F6-9054-64C14F9F0922}" type="presParOf" srcId="{330FD706-E2E6-410F-9AED-B7FD217A9B74}" destId="{3ABC310D-1A15-4EAB-AE12-EFCC06574229}" srcOrd="2" destOrd="0" presId="urn:microsoft.com/office/officeart/2018/2/layout/IconVerticalSolidList"/>
    <dgm:cxn modelId="{9D257A03-728D-40F5-B138-647CE474631E}" type="presParOf" srcId="{330FD706-E2E6-410F-9AED-B7FD217A9B74}" destId="{DC58F1C6-AF2B-45E2-AB96-F81858ED8A56}" srcOrd="3" destOrd="0" presId="urn:microsoft.com/office/officeart/2018/2/layout/IconVerticalSolidList"/>
    <dgm:cxn modelId="{3DA51E0F-EC8A-45C7-901B-D54B03CC8BC0}" type="presParOf" srcId="{704036A6-1AE4-45DA-A305-DEFEDA790223}" destId="{ECF61AE9-DA4E-4593-8772-9F20C69A6CED}" srcOrd="3" destOrd="0" presId="urn:microsoft.com/office/officeart/2018/2/layout/IconVerticalSolidList"/>
    <dgm:cxn modelId="{0E1ED865-CA3E-4121-A931-FE46FD99A879}" type="presParOf" srcId="{704036A6-1AE4-45DA-A305-DEFEDA790223}" destId="{FFF7A742-E2B8-4554-8DB3-55876DE5068A}" srcOrd="4" destOrd="0" presId="urn:microsoft.com/office/officeart/2018/2/layout/IconVerticalSolidList"/>
    <dgm:cxn modelId="{6693593F-4D72-4925-87B0-27FA5CB3484D}" type="presParOf" srcId="{FFF7A742-E2B8-4554-8DB3-55876DE5068A}" destId="{F1C36E7C-6CB2-4353-8A4A-689C3C4F1046}" srcOrd="0" destOrd="0" presId="urn:microsoft.com/office/officeart/2018/2/layout/IconVerticalSolidList"/>
    <dgm:cxn modelId="{B0ADB15B-D4B6-4014-8156-D5A81DA14B2B}" type="presParOf" srcId="{FFF7A742-E2B8-4554-8DB3-55876DE5068A}" destId="{F7C2F5E3-1B42-431C-BF0F-32B2B45FC74F}" srcOrd="1" destOrd="0" presId="urn:microsoft.com/office/officeart/2018/2/layout/IconVerticalSolidList"/>
    <dgm:cxn modelId="{5DA4BC3B-8F07-46E4-8401-A0AB231DF6F2}" type="presParOf" srcId="{FFF7A742-E2B8-4554-8DB3-55876DE5068A}" destId="{E522F334-8189-4AFC-8F68-344EEB54B088}" srcOrd="2" destOrd="0" presId="urn:microsoft.com/office/officeart/2018/2/layout/IconVerticalSolidList"/>
    <dgm:cxn modelId="{31333FBD-AD92-4FBC-B5B2-14635685C752}" type="presParOf" srcId="{FFF7A742-E2B8-4554-8DB3-55876DE5068A}" destId="{5873D91E-F454-4644-A27F-7429D8231A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A46D9-0077-454B-9D33-31027C4DAD6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5BE8-1149-47F3-AEB4-283CECE4BDD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2B965-A64B-4929-A85E-925A760B728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Collecting Neighborhood’s top trending venues using Foursquare API</a:t>
          </a:r>
        </a:p>
      </dsp:txBody>
      <dsp:txXfrm>
        <a:off x="1941716" y="718"/>
        <a:ext cx="4571887" cy="1681139"/>
      </dsp:txXfrm>
    </dsp:sp>
    <dsp:sp modelId="{3931D986-BC01-48EC-A18E-6E109C69094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08E67-E93B-4F6A-A4C7-A9C44070E19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8F1C6-AF2B-45E2-AB96-F81858ED8A5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Forming neighborhood clusters</a:t>
          </a:r>
        </a:p>
      </dsp:txBody>
      <dsp:txXfrm>
        <a:off x="1941716" y="2102143"/>
        <a:ext cx="4571887" cy="1681139"/>
      </dsp:txXfrm>
    </dsp:sp>
    <dsp:sp modelId="{F1C36E7C-6CB2-4353-8A4A-689C3C4F104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2F5E3-1B42-431C-BF0F-32B2B45FC74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3D91E-F454-4644-A27F-7429D8231AE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Identifying and understanding the similarities and dissimilarities.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5DD924-E1DF-47F0-91AC-B87D15173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F909B93-A1F7-4608-ADDF-AB45C2097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763251-A0DB-4CE7-BEAA-220448A8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31719A-3AAB-43BA-BC59-86B548BA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E1450B-C9E3-4FA9-8B09-92E04D94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45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E3A994-BE8C-4E26-8E88-26301E45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8183067-10D8-4D73-8026-40E7A6AD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CF4C49-7626-4761-88E9-381D4813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FEB793-DF5C-4D2D-8EAF-AE7C2BC6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9C09B3-698E-48F8-9461-55EEE6C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268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EE945C9-8E88-42D4-A7E6-6488B0167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48478A-29B9-4ABC-A7A9-9135DDBF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B07C8B-B54C-478D-9817-0BEA2753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EAA9B2-D157-44CD-84C6-2B9E53A8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BAA78F-18BC-42E9-BD85-44456852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391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0EC770-FBAE-4D1F-9A38-64E30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54FC7C-61CE-4E8E-9225-440EFEC9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9D4DC9-BD66-4556-96BC-33B66788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6BCF5D-41F3-404A-9116-397A223D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5241FF-BD64-460E-9194-480CE7EB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0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6E2707-656B-4787-946A-99E3F713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40B375-B81E-4E59-B063-DF6AC6CC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E4CFC0-F501-4438-AA18-00C14C92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35B16A-D345-4B80-B7EC-8B80BF83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65DA88-C5D3-4932-801D-2265F5FA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62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EF2C3B-411C-4427-84B9-B8580DD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F9BAAD-CC7D-4D10-AE5E-F23BF89D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935A6F-8F18-4B96-9C3E-38D3B066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7B2C6B-5BEA-410A-9DDD-4EF85ECE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134BB0C-6105-40FF-B255-C69A062A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0FE12AF-1E88-4491-B7C6-6FE9197C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39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7C4432-1A2E-4A4A-A586-2C5EC507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CAAF5A-16EF-43AF-AECC-A8BFEE41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FC3FD3-0804-42D2-BF67-66C6909D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BEC0418-8ACD-4B0E-A038-81ECD2386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5D85FF2-1120-4878-A0A7-DD36AEDCC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5A2DEB5-F4CD-4292-991A-F8C125FD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616EA42-34B8-4F48-9B8D-02C3701E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C2132C0-469A-461D-99DA-0BFF6CF2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86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F471E8-42FE-4A62-8B46-8507488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AF9BE74-D60A-4298-82ED-21723D0F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EC92C7E-3028-4F37-A33D-8584F944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4BFC6E-D68D-49AA-BB35-EEF03BA2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58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2512C40-D1D3-4146-A2EA-1C502F5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80EF9AF-36A5-4BE9-8EC2-AA0A7FC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02B833-967C-47CE-BFF1-A03A2507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8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537D77-366A-4D85-90AE-AE817978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395990-9E21-49FD-8280-5421D62B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70567F7-533A-4C72-8539-171586327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1367210-E20B-41D0-B769-A1811FFA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0DA24B5-01F1-4461-BED7-9C27B194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6FAE33-D078-4538-AA5D-0E157549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93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FF32438-8EBC-4895-8EB2-7F004F67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FBC9312-4163-470A-B831-AAA6B0BBD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21E8B0-22E1-4B31-9BD1-9C3E2F9D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8D2F61-95EB-4559-A7B3-37DEB57E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4B62252-C0A7-48A8-B615-756A3D77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3F0440-D0FE-4AFE-A403-6D363DFC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98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60C026-F726-4CC5-8830-7E3F1651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061075-6413-41F2-A2FE-3F4FF4D7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382A63-2559-42FE-9E2E-B471A01AF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1B04-9F01-4B19-929B-3A680F05D88C}" type="datetimeFigureOut">
              <a:rPr lang="tr-TR" smtClean="0"/>
              <a:t>25.03.2019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3A0B05-A1CD-4F2E-987E-59BC2D681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471586-063B-4AAC-80E8-93FFDD94F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FCF0-8BB4-4357-808C-147B4E6EDE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AEF45FB7-FBC7-4D99-8A1C-7007D71B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	Battle of Neighborhoods</a:t>
            </a:r>
            <a:br>
              <a:rPr lang="en-US" sz="3800">
                <a:solidFill>
                  <a:srgbClr val="FFFFFF"/>
                </a:solidFill>
              </a:rPr>
            </a:br>
            <a:br>
              <a:rPr lang="en-US" sz="3800">
                <a:solidFill>
                  <a:srgbClr val="FFFFFF"/>
                </a:solidFill>
              </a:rPr>
            </a:br>
            <a:endParaRPr lang="tr-TR" sz="380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05250D-8B99-421B-B507-FF38FE9D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* </a:t>
            </a:r>
            <a:r>
              <a:rPr lang="tr-TR" dirty="0" err="1">
                <a:solidFill>
                  <a:srgbClr val="FFFFFF"/>
                </a:solidFill>
              </a:rPr>
              <a:t>Redmond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vs</a:t>
            </a:r>
            <a:r>
              <a:rPr lang="tr-TR" dirty="0">
                <a:solidFill>
                  <a:srgbClr val="FFFFFF"/>
                </a:solidFill>
              </a:rPr>
              <a:t> Seattle</a:t>
            </a:r>
          </a:p>
        </p:txBody>
      </p:sp>
    </p:spTree>
    <p:extLst>
      <p:ext uri="{BB962C8B-B14F-4D97-AF65-F5344CB8AC3E}">
        <p14:creationId xmlns:p14="http://schemas.microsoft.com/office/powerpoint/2010/main" val="373507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87A1F5F-AFC5-4B58-AE22-1C06CD7E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</a:t>
            </a:r>
            <a:r>
              <a:rPr lang="tr-T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Housing Price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E766743-B141-4665-AF5B-59509E405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386" y="961812"/>
            <a:ext cx="711062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6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6FED6AEE-2E10-4257-AB55-4799A95A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Conclusion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9EC92B-4786-47CA-8809-2A3407BC8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Redmond has the higher number of Hispanic people. </a:t>
            </a:r>
            <a:endParaRPr lang="tr-TR" sz="2400" dirty="0">
              <a:solidFill>
                <a:srgbClr val="000000"/>
              </a:solidFill>
            </a:endParaRPr>
          </a:p>
          <a:p>
            <a:r>
              <a:rPr lang="tr-TR" sz="2400" dirty="0" err="1">
                <a:solidFill>
                  <a:srgbClr val="000000"/>
                </a:solidFill>
              </a:rPr>
              <a:t>Redmon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and</a:t>
            </a:r>
            <a:r>
              <a:rPr lang="tr-TR" sz="2400" dirty="0">
                <a:solidFill>
                  <a:srgbClr val="000000"/>
                </a:solidFill>
              </a:rPr>
              <a:t> Seattle </a:t>
            </a:r>
            <a:r>
              <a:rPr lang="en-US" sz="2400" dirty="0">
                <a:solidFill>
                  <a:srgbClr val="000000"/>
                </a:solidFill>
              </a:rPr>
              <a:t>have same number of top schools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Redmond has higher housing price. </a:t>
            </a:r>
            <a:endParaRPr 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0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2823692-A8CC-4303-A23F-1DA1E4A7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6E6D521-FEBC-4950-AFE5-D21BD0C22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9941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68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95AC1CD-CC62-40AA-955B-036876842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D9F6F942-E6C6-4830-8533-CF1498F7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900"/>
              <a:t>Figure 1: Folium Map of Seattle Neighborhoods and Clusters</a:t>
            </a:r>
            <a:endParaRPr lang="en-US" sz="19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9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6B098626-9C03-4A0D-9669-FF3D1349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Figure 2. Population Distribution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E30B5B8-019C-4F62-A3BC-A5BD595F7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3" b="6346"/>
          <a:stretch/>
        </p:blipFill>
        <p:spPr>
          <a:xfrm>
            <a:off x="-182496" y="1976329"/>
            <a:ext cx="12556991" cy="43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6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FA65DFD-D782-4F9C-81D4-A04B26DD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3. School Ratings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A4CBC3F-46F2-4323-A8C1-687C2D05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58" y="151714"/>
            <a:ext cx="8189112" cy="65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AD24E4C-C88A-4DF4-9586-4BB674BA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4. Housing Price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577C8E9-02B8-45E3-992B-B07650D9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6" y="332952"/>
            <a:ext cx="8163069" cy="62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9319DB07-C67A-4F90-ADE7-A33142E0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Redmond vs Seattle</a:t>
            </a:r>
          </a:p>
        </p:txBody>
      </p:sp>
    </p:spTree>
    <p:extLst>
      <p:ext uri="{BB962C8B-B14F-4D97-AF65-F5344CB8AC3E}">
        <p14:creationId xmlns:p14="http://schemas.microsoft.com/office/powerpoint/2010/main" val="427098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2894E54C-6E15-4DA0-8A53-67FDB192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</a:t>
            </a:r>
            <a:r>
              <a:rPr lang="tr-T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Population Distribution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5307544-82EF-4403-BFA1-1E1670035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659" y="961812"/>
            <a:ext cx="688608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C4CFD9CB-F771-4722-B21A-B0DC2E2E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</a:t>
            </a:r>
            <a:r>
              <a:rPr lang="tr-T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School Ratings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2B20796-334A-4343-86E3-0F7D99490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231" y="961812"/>
            <a:ext cx="620293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Office PowerPoint</Application>
  <PresentationFormat>Geniş ekran</PresentationFormat>
  <Paragraphs>18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 Battle of Neighborhoods  </vt:lpstr>
      <vt:lpstr>Objective</vt:lpstr>
      <vt:lpstr>Figure 1: Folium Map of Seattle Neighborhoods and Clusters</vt:lpstr>
      <vt:lpstr>Figure 2. Population Distribution</vt:lpstr>
      <vt:lpstr>Figure 3. School Ratings</vt:lpstr>
      <vt:lpstr>Figure 4. Housing Price</vt:lpstr>
      <vt:lpstr>Redmond vs Seattle</vt:lpstr>
      <vt:lpstr>Figure 5. Population Distribution</vt:lpstr>
      <vt:lpstr>Figure 6. School Ratings</vt:lpstr>
      <vt:lpstr>Figure 7. Housing Price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Battle of Neighborhoods  </dc:title>
  <dc:creator>Deniz Yaşar Öztaş</dc:creator>
  <cp:lastModifiedBy>Deniz Yaşar Öztaş</cp:lastModifiedBy>
  <cp:revision>1</cp:revision>
  <dcterms:created xsi:type="dcterms:W3CDTF">2019-03-24T22:16:44Z</dcterms:created>
  <dcterms:modified xsi:type="dcterms:W3CDTF">2019-03-24T22:19:07Z</dcterms:modified>
</cp:coreProperties>
</file>