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2EE6EE-808D-47A3-A7C1-A31609B0155B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FDD502BD-C41B-4659-B046-611CEF170837}">
      <dgm:prSet/>
      <dgm:spPr/>
      <dgm:t>
        <a:bodyPr/>
        <a:lstStyle/>
        <a:p>
          <a:pPr rtl="0"/>
          <a:r>
            <a:rPr lang="de-DE" dirty="0"/>
            <a:t>Vorstellung der Unternehmen</a:t>
          </a:r>
        </a:p>
      </dgm:t>
    </dgm:pt>
    <dgm:pt modelId="{07C471D0-E673-4B55-AD2D-F9659C78CFFA}" type="parTrans" cxnId="{49D2A4C4-B1BE-42E0-B942-544C89172A26}">
      <dgm:prSet/>
      <dgm:spPr/>
      <dgm:t>
        <a:bodyPr/>
        <a:lstStyle/>
        <a:p>
          <a:endParaRPr lang="de-DE"/>
        </a:p>
      </dgm:t>
    </dgm:pt>
    <dgm:pt modelId="{5A6B26ED-4A97-4E2A-8732-AD1DBA196283}" type="sibTrans" cxnId="{49D2A4C4-B1BE-42E0-B942-544C89172A26}">
      <dgm:prSet/>
      <dgm:spPr/>
      <dgm:t>
        <a:bodyPr/>
        <a:lstStyle/>
        <a:p>
          <a:endParaRPr lang="de-DE"/>
        </a:p>
      </dgm:t>
    </dgm:pt>
    <dgm:pt modelId="{7E36E298-9630-4A96-9161-A0769260B79F}">
      <dgm:prSet/>
      <dgm:spPr/>
      <dgm:t>
        <a:bodyPr/>
        <a:lstStyle/>
        <a:p>
          <a:pPr rtl="0"/>
          <a:r>
            <a:rPr lang="de-DE"/>
            <a:t>Vorstellung der Handys der Unternehmen</a:t>
          </a:r>
        </a:p>
      </dgm:t>
    </dgm:pt>
    <dgm:pt modelId="{2DCEF91F-5C23-43FC-ABCC-5A8617CD43F7}" type="parTrans" cxnId="{7AAAC176-083F-4A3C-82F1-156F4FE9B7EB}">
      <dgm:prSet/>
      <dgm:spPr/>
      <dgm:t>
        <a:bodyPr/>
        <a:lstStyle/>
        <a:p>
          <a:endParaRPr lang="de-DE"/>
        </a:p>
      </dgm:t>
    </dgm:pt>
    <dgm:pt modelId="{577B9595-24D9-4309-BE8E-20FD3E21E0B7}" type="sibTrans" cxnId="{7AAAC176-083F-4A3C-82F1-156F4FE9B7EB}">
      <dgm:prSet/>
      <dgm:spPr/>
      <dgm:t>
        <a:bodyPr/>
        <a:lstStyle/>
        <a:p>
          <a:endParaRPr lang="de-DE"/>
        </a:p>
      </dgm:t>
    </dgm:pt>
    <dgm:pt modelId="{B1ACED8D-1424-4DD5-832D-DBC7436447C5}">
      <dgm:prSet/>
      <dgm:spPr/>
      <dgm:t>
        <a:bodyPr/>
        <a:lstStyle/>
        <a:p>
          <a:pPr rtl="0"/>
          <a:r>
            <a:rPr lang="de-DE"/>
            <a:t>Auswahl eines Handys / Begründung</a:t>
          </a:r>
        </a:p>
      </dgm:t>
    </dgm:pt>
    <dgm:pt modelId="{7E54BCDC-0AC3-4034-BBB7-846F845BA7B9}" type="parTrans" cxnId="{84A1488D-8CFA-4186-9010-AB20D26306A1}">
      <dgm:prSet/>
      <dgm:spPr/>
      <dgm:t>
        <a:bodyPr/>
        <a:lstStyle/>
        <a:p>
          <a:endParaRPr lang="de-DE"/>
        </a:p>
      </dgm:t>
    </dgm:pt>
    <dgm:pt modelId="{DB3418A2-CFED-4E76-98BC-58288DCD65BE}" type="sibTrans" cxnId="{84A1488D-8CFA-4186-9010-AB20D26306A1}">
      <dgm:prSet/>
      <dgm:spPr/>
      <dgm:t>
        <a:bodyPr/>
        <a:lstStyle/>
        <a:p>
          <a:endParaRPr lang="de-DE"/>
        </a:p>
      </dgm:t>
    </dgm:pt>
    <dgm:pt modelId="{5514A51B-A08C-43D8-986A-2C95421A176D}">
      <dgm:prSet/>
      <dgm:spPr/>
      <dgm:t>
        <a:bodyPr/>
        <a:lstStyle/>
        <a:p>
          <a:pPr rtl="0"/>
          <a:r>
            <a:rPr lang="de-DE"/>
            <a:t>Quellenangaben</a:t>
          </a:r>
        </a:p>
      </dgm:t>
    </dgm:pt>
    <dgm:pt modelId="{D78DC036-6C16-4F1D-B551-A789F751DCCF}" type="parTrans" cxnId="{1020D94D-BC1D-4E47-B96D-72EAE00643FD}">
      <dgm:prSet/>
      <dgm:spPr/>
      <dgm:t>
        <a:bodyPr/>
        <a:lstStyle/>
        <a:p>
          <a:endParaRPr lang="de-DE"/>
        </a:p>
      </dgm:t>
    </dgm:pt>
    <dgm:pt modelId="{4BFB0445-A9E2-4958-A79B-05680BD0BED2}" type="sibTrans" cxnId="{1020D94D-BC1D-4E47-B96D-72EAE00643FD}">
      <dgm:prSet/>
      <dgm:spPr/>
      <dgm:t>
        <a:bodyPr/>
        <a:lstStyle/>
        <a:p>
          <a:endParaRPr lang="de-DE"/>
        </a:p>
      </dgm:t>
    </dgm:pt>
    <dgm:pt modelId="{84C3BE1D-B20C-4864-9A31-B239540536CA}" type="pres">
      <dgm:prSet presAssocID="{3F2EE6EE-808D-47A3-A7C1-A31609B0155B}" presName="outerComposite" presStyleCnt="0">
        <dgm:presLayoutVars>
          <dgm:chMax val="5"/>
          <dgm:dir/>
          <dgm:resizeHandles val="exact"/>
        </dgm:presLayoutVars>
      </dgm:prSet>
      <dgm:spPr/>
    </dgm:pt>
    <dgm:pt modelId="{3CC53166-1BA7-429A-BD16-0FC599624AA5}" type="pres">
      <dgm:prSet presAssocID="{3F2EE6EE-808D-47A3-A7C1-A31609B0155B}" presName="dummyMaxCanvas" presStyleCnt="0">
        <dgm:presLayoutVars/>
      </dgm:prSet>
      <dgm:spPr/>
    </dgm:pt>
    <dgm:pt modelId="{E2512AFF-59BD-4269-8ACB-79AE8F5B3D9E}" type="pres">
      <dgm:prSet presAssocID="{3F2EE6EE-808D-47A3-A7C1-A31609B0155B}" presName="FourNodes_1" presStyleLbl="node1" presStyleIdx="0" presStyleCnt="4">
        <dgm:presLayoutVars>
          <dgm:bulletEnabled val="1"/>
        </dgm:presLayoutVars>
      </dgm:prSet>
      <dgm:spPr/>
    </dgm:pt>
    <dgm:pt modelId="{D093C9BC-ED7A-4F5B-AA5B-C6D600A7CBC3}" type="pres">
      <dgm:prSet presAssocID="{3F2EE6EE-808D-47A3-A7C1-A31609B0155B}" presName="FourNodes_2" presStyleLbl="node1" presStyleIdx="1" presStyleCnt="4">
        <dgm:presLayoutVars>
          <dgm:bulletEnabled val="1"/>
        </dgm:presLayoutVars>
      </dgm:prSet>
      <dgm:spPr/>
    </dgm:pt>
    <dgm:pt modelId="{F5C2E4BA-2ACB-4EAA-A972-E490C5B9B688}" type="pres">
      <dgm:prSet presAssocID="{3F2EE6EE-808D-47A3-A7C1-A31609B0155B}" presName="FourNodes_3" presStyleLbl="node1" presStyleIdx="2" presStyleCnt="4">
        <dgm:presLayoutVars>
          <dgm:bulletEnabled val="1"/>
        </dgm:presLayoutVars>
      </dgm:prSet>
      <dgm:spPr/>
    </dgm:pt>
    <dgm:pt modelId="{2C84E8FF-DA90-45FA-8BC1-E8FD0B0202BA}" type="pres">
      <dgm:prSet presAssocID="{3F2EE6EE-808D-47A3-A7C1-A31609B0155B}" presName="FourNodes_4" presStyleLbl="node1" presStyleIdx="3" presStyleCnt="4">
        <dgm:presLayoutVars>
          <dgm:bulletEnabled val="1"/>
        </dgm:presLayoutVars>
      </dgm:prSet>
      <dgm:spPr/>
    </dgm:pt>
    <dgm:pt modelId="{FB539F9E-31F4-43DF-815E-874DF8B0B52F}" type="pres">
      <dgm:prSet presAssocID="{3F2EE6EE-808D-47A3-A7C1-A31609B0155B}" presName="FourConn_1-2" presStyleLbl="fgAccFollowNode1" presStyleIdx="0" presStyleCnt="3">
        <dgm:presLayoutVars>
          <dgm:bulletEnabled val="1"/>
        </dgm:presLayoutVars>
      </dgm:prSet>
      <dgm:spPr/>
    </dgm:pt>
    <dgm:pt modelId="{65837EB0-96A5-4DD3-8215-A4AC0D0305EF}" type="pres">
      <dgm:prSet presAssocID="{3F2EE6EE-808D-47A3-A7C1-A31609B0155B}" presName="FourConn_2-3" presStyleLbl="fgAccFollowNode1" presStyleIdx="1" presStyleCnt="3">
        <dgm:presLayoutVars>
          <dgm:bulletEnabled val="1"/>
        </dgm:presLayoutVars>
      </dgm:prSet>
      <dgm:spPr/>
    </dgm:pt>
    <dgm:pt modelId="{24E3EEA3-D891-4CD9-80DE-22A32B9DDFD3}" type="pres">
      <dgm:prSet presAssocID="{3F2EE6EE-808D-47A3-A7C1-A31609B0155B}" presName="FourConn_3-4" presStyleLbl="fgAccFollowNode1" presStyleIdx="2" presStyleCnt="3">
        <dgm:presLayoutVars>
          <dgm:bulletEnabled val="1"/>
        </dgm:presLayoutVars>
      </dgm:prSet>
      <dgm:spPr/>
    </dgm:pt>
    <dgm:pt modelId="{6FD15A66-C955-4217-A91B-DD8EE71883F0}" type="pres">
      <dgm:prSet presAssocID="{3F2EE6EE-808D-47A3-A7C1-A31609B0155B}" presName="FourNodes_1_text" presStyleLbl="node1" presStyleIdx="3" presStyleCnt="4">
        <dgm:presLayoutVars>
          <dgm:bulletEnabled val="1"/>
        </dgm:presLayoutVars>
      </dgm:prSet>
      <dgm:spPr/>
    </dgm:pt>
    <dgm:pt modelId="{B4F1E061-EBDC-4B3A-8274-4D1B7155DF0A}" type="pres">
      <dgm:prSet presAssocID="{3F2EE6EE-808D-47A3-A7C1-A31609B0155B}" presName="FourNodes_2_text" presStyleLbl="node1" presStyleIdx="3" presStyleCnt="4">
        <dgm:presLayoutVars>
          <dgm:bulletEnabled val="1"/>
        </dgm:presLayoutVars>
      </dgm:prSet>
      <dgm:spPr/>
    </dgm:pt>
    <dgm:pt modelId="{D882620B-1095-4BEF-A8A2-FF394171CED2}" type="pres">
      <dgm:prSet presAssocID="{3F2EE6EE-808D-47A3-A7C1-A31609B0155B}" presName="FourNodes_3_text" presStyleLbl="node1" presStyleIdx="3" presStyleCnt="4">
        <dgm:presLayoutVars>
          <dgm:bulletEnabled val="1"/>
        </dgm:presLayoutVars>
      </dgm:prSet>
      <dgm:spPr/>
    </dgm:pt>
    <dgm:pt modelId="{9D468F70-ABAC-4C44-8D5B-2C38ACB3C37E}" type="pres">
      <dgm:prSet presAssocID="{3F2EE6EE-808D-47A3-A7C1-A31609B0155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438891E-0EB9-412F-9B4A-E950988DD8AB}" type="presOf" srcId="{5514A51B-A08C-43D8-986A-2C95421A176D}" destId="{2C84E8FF-DA90-45FA-8BC1-E8FD0B0202BA}" srcOrd="0" destOrd="0" presId="urn:microsoft.com/office/officeart/2005/8/layout/vProcess5"/>
    <dgm:cxn modelId="{4304443E-F105-4298-9280-9CF591793DE5}" type="presOf" srcId="{B1ACED8D-1424-4DD5-832D-DBC7436447C5}" destId="{F5C2E4BA-2ACB-4EAA-A972-E490C5B9B688}" srcOrd="0" destOrd="0" presId="urn:microsoft.com/office/officeart/2005/8/layout/vProcess5"/>
    <dgm:cxn modelId="{14C3465B-D552-41F1-A3A5-2F8A9A6F9D7E}" type="presOf" srcId="{7E36E298-9630-4A96-9161-A0769260B79F}" destId="{D093C9BC-ED7A-4F5B-AA5B-C6D600A7CBC3}" srcOrd="0" destOrd="0" presId="urn:microsoft.com/office/officeart/2005/8/layout/vProcess5"/>
    <dgm:cxn modelId="{291D0F45-62DC-4619-9624-1FE8E9ADFA9A}" type="presOf" srcId="{B1ACED8D-1424-4DD5-832D-DBC7436447C5}" destId="{D882620B-1095-4BEF-A8A2-FF394171CED2}" srcOrd="1" destOrd="0" presId="urn:microsoft.com/office/officeart/2005/8/layout/vProcess5"/>
    <dgm:cxn modelId="{1F579C6A-7837-4223-A8F3-7F3D9EF89744}" type="presOf" srcId="{5514A51B-A08C-43D8-986A-2C95421A176D}" destId="{9D468F70-ABAC-4C44-8D5B-2C38ACB3C37E}" srcOrd="1" destOrd="0" presId="urn:microsoft.com/office/officeart/2005/8/layout/vProcess5"/>
    <dgm:cxn modelId="{E0576B6B-4C99-4C7A-942D-772F648FEDC5}" type="presOf" srcId="{577B9595-24D9-4309-BE8E-20FD3E21E0B7}" destId="{65837EB0-96A5-4DD3-8215-A4AC0D0305EF}" srcOrd="0" destOrd="0" presId="urn:microsoft.com/office/officeart/2005/8/layout/vProcess5"/>
    <dgm:cxn modelId="{1020D94D-BC1D-4E47-B96D-72EAE00643FD}" srcId="{3F2EE6EE-808D-47A3-A7C1-A31609B0155B}" destId="{5514A51B-A08C-43D8-986A-2C95421A176D}" srcOrd="3" destOrd="0" parTransId="{D78DC036-6C16-4F1D-B551-A789F751DCCF}" sibTransId="{4BFB0445-A9E2-4958-A79B-05680BD0BED2}"/>
    <dgm:cxn modelId="{9E529E50-1D0C-47F1-B3F8-46C17B6F9F90}" type="presOf" srcId="{FDD502BD-C41B-4659-B046-611CEF170837}" destId="{6FD15A66-C955-4217-A91B-DD8EE71883F0}" srcOrd="1" destOrd="0" presId="urn:microsoft.com/office/officeart/2005/8/layout/vProcess5"/>
    <dgm:cxn modelId="{7AAAC176-083F-4A3C-82F1-156F4FE9B7EB}" srcId="{3F2EE6EE-808D-47A3-A7C1-A31609B0155B}" destId="{7E36E298-9630-4A96-9161-A0769260B79F}" srcOrd="1" destOrd="0" parTransId="{2DCEF91F-5C23-43FC-ABCC-5A8617CD43F7}" sibTransId="{577B9595-24D9-4309-BE8E-20FD3E21E0B7}"/>
    <dgm:cxn modelId="{84A1488D-8CFA-4186-9010-AB20D26306A1}" srcId="{3F2EE6EE-808D-47A3-A7C1-A31609B0155B}" destId="{B1ACED8D-1424-4DD5-832D-DBC7436447C5}" srcOrd="2" destOrd="0" parTransId="{7E54BCDC-0AC3-4034-BBB7-846F845BA7B9}" sibTransId="{DB3418A2-CFED-4E76-98BC-58288DCD65BE}"/>
    <dgm:cxn modelId="{374E3699-722E-4B2A-8578-DD403BFA27DD}" type="presOf" srcId="{FDD502BD-C41B-4659-B046-611CEF170837}" destId="{E2512AFF-59BD-4269-8ACB-79AE8F5B3D9E}" srcOrd="0" destOrd="0" presId="urn:microsoft.com/office/officeart/2005/8/layout/vProcess5"/>
    <dgm:cxn modelId="{53ED9AC0-EA3C-4AEB-A756-BAED76CF60E2}" type="presOf" srcId="{3F2EE6EE-808D-47A3-A7C1-A31609B0155B}" destId="{84C3BE1D-B20C-4864-9A31-B239540536CA}" srcOrd="0" destOrd="0" presId="urn:microsoft.com/office/officeart/2005/8/layout/vProcess5"/>
    <dgm:cxn modelId="{49D2A4C4-B1BE-42E0-B942-544C89172A26}" srcId="{3F2EE6EE-808D-47A3-A7C1-A31609B0155B}" destId="{FDD502BD-C41B-4659-B046-611CEF170837}" srcOrd="0" destOrd="0" parTransId="{07C471D0-E673-4B55-AD2D-F9659C78CFFA}" sibTransId="{5A6B26ED-4A97-4E2A-8732-AD1DBA196283}"/>
    <dgm:cxn modelId="{230D90C9-855C-4317-BB92-6B0F87524BC2}" type="presOf" srcId="{DB3418A2-CFED-4E76-98BC-58288DCD65BE}" destId="{24E3EEA3-D891-4CD9-80DE-22A32B9DDFD3}" srcOrd="0" destOrd="0" presId="urn:microsoft.com/office/officeart/2005/8/layout/vProcess5"/>
    <dgm:cxn modelId="{19A738E8-2C44-44C7-B72C-C8BAD8AC9017}" type="presOf" srcId="{5A6B26ED-4A97-4E2A-8732-AD1DBA196283}" destId="{FB539F9E-31F4-43DF-815E-874DF8B0B52F}" srcOrd="0" destOrd="0" presId="urn:microsoft.com/office/officeart/2005/8/layout/vProcess5"/>
    <dgm:cxn modelId="{93EC9FE9-ED0C-4A13-9547-607BF5FC14BE}" type="presOf" srcId="{7E36E298-9630-4A96-9161-A0769260B79F}" destId="{B4F1E061-EBDC-4B3A-8274-4D1B7155DF0A}" srcOrd="1" destOrd="0" presId="urn:microsoft.com/office/officeart/2005/8/layout/vProcess5"/>
    <dgm:cxn modelId="{387B17B4-E469-4E7B-9F82-A969CB88616F}" type="presParOf" srcId="{84C3BE1D-B20C-4864-9A31-B239540536CA}" destId="{3CC53166-1BA7-429A-BD16-0FC599624AA5}" srcOrd="0" destOrd="0" presId="urn:microsoft.com/office/officeart/2005/8/layout/vProcess5"/>
    <dgm:cxn modelId="{004A5D0E-C16F-4F78-89DF-EAE3349F9497}" type="presParOf" srcId="{84C3BE1D-B20C-4864-9A31-B239540536CA}" destId="{E2512AFF-59BD-4269-8ACB-79AE8F5B3D9E}" srcOrd="1" destOrd="0" presId="urn:microsoft.com/office/officeart/2005/8/layout/vProcess5"/>
    <dgm:cxn modelId="{D4612158-940F-4EE8-A585-B053C92029F4}" type="presParOf" srcId="{84C3BE1D-B20C-4864-9A31-B239540536CA}" destId="{D093C9BC-ED7A-4F5B-AA5B-C6D600A7CBC3}" srcOrd="2" destOrd="0" presId="urn:microsoft.com/office/officeart/2005/8/layout/vProcess5"/>
    <dgm:cxn modelId="{B123748E-6E13-4C4D-8363-425E64D7622C}" type="presParOf" srcId="{84C3BE1D-B20C-4864-9A31-B239540536CA}" destId="{F5C2E4BA-2ACB-4EAA-A972-E490C5B9B688}" srcOrd="3" destOrd="0" presId="urn:microsoft.com/office/officeart/2005/8/layout/vProcess5"/>
    <dgm:cxn modelId="{CB1003C3-F4CB-4236-BB79-F9753DD73EE2}" type="presParOf" srcId="{84C3BE1D-B20C-4864-9A31-B239540536CA}" destId="{2C84E8FF-DA90-45FA-8BC1-E8FD0B0202BA}" srcOrd="4" destOrd="0" presId="urn:microsoft.com/office/officeart/2005/8/layout/vProcess5"/>
    <dgm:cxn modelId="{FCFB8CA3-E0A3-408F-AD8E-A76EB1B445F9}" type="presParOf" srcId="{84C3BE1D-B20C-4864-9A31-B239540536CA}" destId="{FB539F9E-31F4-43DF-815E-874DF8B0B52F}" srcOrd="5" destOrd="0" presId="urn:microsoft.com/office/officeart/2005/8/layout/vProcess5"/>
    <dgm:cxn modelId="{D56ABCA1-3E7A-4330-A55D-0DF5C3EA6315}" type="presParOf" srcId="{84C3BE1D-B20C-4864-9A31-B239540536CA}" destId="{65837EB0-96A5-4DD3-8215-A4AC0D0305EF}" srcOrd="6" destOrd="0" presId="urn:microsoft.com/office/officeart/2005/8/layout/vProcess5"/>
    <dgm:cxn modelId="{A0F6AFAC-982F-4F0D-B4C2-89C660D781AE}" type="presParOf" srcId="{84C3BE1D-B20C-4864-9A31-B239540536CA}" destId="{24E3EEA3-D891-4CD9-80DE-22A32B9DDFD3}" srcOrd="7" destOrd="0" presId="urn:microsoft.com/office/officeart/2005/8/layout/vProcess5"/>
    <dgm:cxn modelId="{193C8558-6BB8-403F-AB8D-F52598495D27}" type="presParOf" srcId="{84C3BE1D-B20C-4864-9A31-B239540536CA}" destId="{6FD15A66-C955-4217-A91B-DD8EE71883F0}" srcOrd="8" destOrd="0" presId="urn:microsoft.com/office/officeart/2005/8/layout/vProcess5"/>
    <dgm:cxn modelId="{B17A1DCF-15EF-4EBC-B1F7-571F91D75B18}" type="presParOf" srcId="{84C3BE1D-B20C-4864-9A31-B239540536CA}" destId="{B4F1E061-EBDC-4B3A-8274-4D1B7155DF0A}" srcOrd="9" destOrd="0" presId="urn:microsoft.com/office/officeart/2005/8/layout/vProcess5"/>
    <dgm:cxn modelId="{2CD8B627-CB62-404B-AF66-729797E5B3ED}" type="presParOf" srcId="{84C3BE1D-B20C-4864-9A31-B239540536CA}" destId="{D882620B-1095-4BEF-A8A2-FF394171CED2}" srcOrd="10" destOrd="0" presId="urn:microsoft.com/office/officeart/2005/8/layout/vProcess5"/>
    <dgm:cxn modelId="{8A9E79A7-3EEF-4E63-830C-0C41BB20EFBB}" type="presParOf" srcId="{84C3BE1D-B20C-4864-9A31-B239540536CA}" destId="{9D468F70-ABAC-4C44-8D5B-2C38ACB3C37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2AFF-59BD-4269-8ACB-79AE8F5B3D9E}">
      <dsp:nvSpPr>
        <dsp:cNvPr id="0" name=""/>
        <dsp:cNvSpPr/>
      </dsp:nvSpPr>
      <dsp:spPr>
        <a:xfrm>
          <a:off x="0" y="0"/>
          <a:ext cx="7691088" cy="791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Vorstellung der Unternehmen</a:t>
          </a:r>
        </a:p>
      </dsp:txBody>
      <dsp:txXfrm>
        <a:off x="23192" y="23192"/>
        <a:ext cx="6769711" cy="745465"/>
      </dsp:txXfrm>
    </dsp:sp>
    <dsp:sp modelId="{D093C9BC-ED7A-4F5B-AA5B-C6D600A7CBC3}">
      <dsp:nvSpPr>
        <dsp:cNvPr id="0" name=""/>
        <dsp:cNvSpPr/>
      </dsp:nvSpPr>
      <dsp:spPr>
        <a:xfrm>
          <a:off x="644128" y="935822"/>
          <a:ext cx="7691088" cy="791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Vorstellung der Handys der Unternehmen</a:t>
          </a:r>
        </a:p>
      </dsp:txBody>
      <dsp:txXfrm>
        <a:off x="667320" y="959014"/>
        <a:ext cx="6485873" cy="745465"/>
      </dsp:txXfrm>
    </dsp:sp>
    <dsp:sp modelId="{F5C2E4BA-2ACB-4EAA-A972-E490C5B9B688}">
      <dsp:nvSpPr>
        <dsp:cNvPr id="0" name=""/>
        <dsp:cNvSpPr/>
      </dsp:nvSpPr>
      <dsp:spPr>
        <a:xfrm>
          <a:off x="1278643" y="1871644"/>
          <a:ext cx="7691088" cy="791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Auswahl eines Handys / Begründung</a:t>
          </a:r>
        </a:p>
      </dsp:txBody>
      <dsp:txXfrm>
        <a:off x="1301835" y="1894836"/>
        <a:ext cx="6495487" cy="745465"/>
      </dsp:txXfrm>
    </dsp:sp>
    <dsp:sp modelId="{2C84E8FF-DA90-45FA-8BC1-E8FD0B0202BA}">
      <dsp:nvSpPr>
        <dsp:cNvPr id="0" name=""/>
        <dsp:cNvSpPr/>
      </dsp:nvSpPr>
      <dsp:spPr>
        <a:xfrm>
          <a:off x="1922772" y="2807466"/>
          <a:ext cx="7691088" cy="791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Quellenangaben</a:t>
          </a:r>
        </a:p>
      </dsp:txBody>
      <dsp:txXfrm>
        <a:off x="1945964" y="2830658"/>
        <a:ext cx="6485873" cy="745465"/>
      </dsp:txXfrm>
    </dsp:sp>
    <dsp:sp modelId="{FB539F9E-31F4-43DF-815E-874DF8B0B52F}">
      <dsp:nvSpPr>
        <dsp:cNvPr id="0" name=""/>
        <dsp:cNvSpPr/>
      </dsp:nvSpPr>
      <dsp:spPr>
        <a:xfrm>
          <a:off x="7176386" y="606484"/>
          <a:ext cx="514702" cy="51470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7292194" y="606484"/>
        <a:ext cx="283086" cy="387313"/>
      </dsp:txXfrm>
    </dsp:sp>
    <dsp:sp modelId="{65837EB0-96A5-4DD3-8215-A4AC0D0305EF}">
      <dsp:nvSpPr>
        <dsp:cNvPr id="0" name=""/>
        <dsp:cNvSpPr/>
      </dsp:nvSpPr>
      <dsp:spPr>
        <a:xfrm>
          <a:off x="7820515" y="1542306"/>
          <a:ext cx="514702" cy="51470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7936323" y="1542306"/>
        <a:ext cx="283086" cy="387313"/>
      </dsp:txXfrm>
    </dsp:sp>
    <dsp:sp modelId="{24E3EEA3-D891-4CD9-80DE-22A32B9DDFD3}">
      <dsp:nvSpPr>
        <dsp:cNvPr id="0" name=""/>
        <dsp:cNvSpPr/>
      </dsp:nvSpPr>
      <dsp:spPr>
        <a:xfrm>
          <a:off x="8455030" y="2478129"/>
          <a:ext cx="514702" cy="51470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8570838" y="2478129"/>
        <a:ext cx="283086" cy="387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7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F6CD-516B-4673-848C-0B3B43164D0D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51CF0D4E-4143-4016-8BC8-8ADB44BE5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67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8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3" y="60959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5"/>
            <a:ext cx="9613863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F6CD-516B-4673-848C-0B3B43164D0D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11311"/>
            <a:ext cx="1154151" cy="1090789"/>
          </a:xfrm>
        </p:spPr>
        <p:txBody>
          <a:bodyPr/>
          <a:lstStyle/>
          <a:p>
            <a:fld id="{51CF0D4E-4143-4016-8BC8-8ADB44BE5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80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F6CD-516B-4673-848C-0B3B43164D0D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11617"/>
            <a:ext cx="1154151" cy="1090789"/>
          </a:xfrm>
        </p:spPr>
        <p:txBody>
          <a:bodyPr/>
          <a:lstStyle/>
          <a:p>
            <a:fld id="{51CF0D4E-4143-4016-8BC8-8ADB44BE5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158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600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F6CD-516B-4673-848C-0B3B43164D0D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51CF0D4E-4143-4016-8BC8-8ADB44BE56CF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052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7"/>
            <a:ext cx="9613863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1" y="5300151"/>
            <a:ext cx="9613863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F6CD-516B-4673-848C-0B3B43164D0D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51CF0D4E-4143-4016-8BC8-8ADB44BE5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444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3" y="753228"/>
            <a:ext cx="9624960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5"/>
            <a:ext cx="3049703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7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7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F6CD-516B-4673-848C-0B3B43164D0D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0D4E-4143-4016-8BC8-8ADB44BE5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595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0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0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0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80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8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F6CD-516B-4673-848C-0B3B43164D0D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0D4E-4143-4016-8BC8-8ADB44BE5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542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F6CD-516B-4673-848C-0B3B43164D0D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0D4E-4143-4016-8BC8-8ADB44BE5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235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4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3" cy="435376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36C8F6CD-516B-4673-848C-0B3B43164D0D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1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1CF0D4E-4143-4016-8BC8-8ADB44BE5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11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F6CD-516B-4673-848C-0B3B43164D0D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0D4E-4143-4016-8BC8-8ADB44BE5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31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3" y="4232173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F6CD-516B-4673-848C-0B3B43164D0D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7" y="2869897"/>
            <a:ext cx="1154151" cy="1090789"/>
          </a:xfrm>
        </p:spPr>
        <p:txBody>
          <a:bodyPr/>
          <a:lstStyle/>
          <a:p>
            <a:fld id="{51CF0D4E-4143-4016-8BC8-8ADB44BE5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5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9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9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F6CD-516B-4673-848C-0B3B43164D0D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0D4E-4143-4016-8BC8-8ADB44BE5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73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31"/>
            <a:ext cx="9613863" cy="10809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1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3" y="3030010"/>
            <a:ext cx="4698355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4" y="3030010"/>
            <a:ext cx="4700059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F6CD-516B-4673-848C-0B3B43164D0D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0D4E-4143-4016-8BC8-8ADB44BE5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34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F6CD-516B-4673-848C-0B3B43164D0D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0D4E-4143-4016-8BC8-8ADB44BE5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65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F6CD-516B-4673-848C-0B3B43164D0D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0D4E-4143-4016-8BC8-8ADB44BE5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19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7" y="2336875"/>
            <a:ext cx="5608336" cy="35993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4"/>
            <a:ext cx="379007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F6CD-516B-4673-848C-0B3B43164D0D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0D4E-4143-4016-8BC8-8ADB44BE5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3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F6CD-516B-4673-848C-0B3B43164D0D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0D4E-4143-4016-8BC8-8ADB44BE5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10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F6CD-516B-4673-848C-0B3B43164D0D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7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0D4E-4143-4016-8BC8-8ADB44BE5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507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>
              <a:latin typeface="Bahnschrift" panose="020B05020402040202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28600" y="457200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Bahnschrift" panose="020B0502040204020203" pitchFamily="34" charset="0"/>
              </a:rPr>
              <a:t>Übungsprojekt 2023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57200" y="2755900"/>
            <a:ext cx="8255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0" dirty="0">
                <a:latin typeface="Bahnschrift" panose="020B0502040204020203" pitchFamily="34" charset="0"/>
              </a:rPr>
              <a:t>   WIB - WIK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9274175" y="2665412"/>
            <a:ext cx="2552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Bahnschrift" panose="020B0502040204020203" pitchFamily="34" charset="0"/>
              </a:rPr>
              <a:t>Gruppenmitglieder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>
                <a:latin typeface="Bahnschrift" panose="020B0502040204020203" pitchFamily="34" charset="0"/>
              </a:rPr>
              <a:t>Felicitas </a:t>
            </a:r>
            <a:r>
              <a:rPr lang="de-DE" dirty="0">
                <a:latin typeface="Bahnschrift" panose="020B0502040204020203" pitchFamily="34" charset="0"/>
              </a:rPr>
              <a:t>Wenke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Bahnschrift" panose="020B0502040204020203" pitchFamily="34" charset="0"/>
              </a:rPr>
              <a:t>Philipp Stach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Bahnschrift" panose="020B0502040204020203" pitchFamily="34" charset="0"/>
              </a:rPr>
              <a:t>Thomas Bader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Bahnschrift" panose="020B0502040204020203" pitchFamily="34" charset="0"/>
              </a:rPr>
              <a:t>Simon Prior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5462588" y="3925451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Bahnschrift" panose="020B0502040204020203" pitchFamily="34" charset="0"/>
              </a:rPr>
              <a:t>Huawai, Apple, Oppo, Samsung</a:t>
            </a:r>
          </a:p>
        </p:txBody>
      </p:sp>
    </p:spTree>
    <p:extLst>
      <p:ext uri="{BB962C8B-B14F-4D97-AF65-F5344CB8AC3E}">
        <p14:creationId xmlns:p14="http://schemas.microsoft.com/office/powerpoint/2010/main" val="274771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>
                <a:latin typeface="Bahnschrift" panose="020B0502040204020203" pitchFamily="34" charset="0"/>
              </a:rPr>
              <a:t>Gliederung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864631"/>
              </p:ext>
            </p:extLst>
          </p:nvPr>
        </p:nvGraphicFramePr>
        <p:xfrm>
          <a:off x="680321" y="24765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98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Bahnschrift" panose="020B0502040204020203" pitchFamily="34" charset="0"/>
              </a:rPr>
              <a:t>Samsung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500" dirty="0">
                <a:latin typeface="Bahnschrift" panose="020B0502040204020203" pitchFamily="34" charset="0"/>
              </a:rPr>
              <a:t>Gründer: </a:t>
            </a:r>
            <a:r>
              <a:rPr lang="de-DE" sz="2500" dirty="0">
                <a:effectLst/>
                <a:latin typeface="Bahnschrift" panose="020B0502040204020203" pitchFamily="34" charset="0"/>
              </a:rPr>
              <a:t>Lee </a:t>
            </a:r>
            <a:r>
              <a:rPr lang="de-DE" sz="2500" dirty="0" err="1">
                <a:effectLst/>
                <a:latin typeface="Bahnschrift" panose="020B0502040204020203" pitchFamily="34" charset="0"/>
              </a:rPr>
              <a:t>Byung-chull</a:t>
            </a:r>
            <a:endParaRPr lang="de-DE" sz="2500" dirty="0">
              <a:latin typeface="Bahnschrift" panose="020B0502040204020203" pitchFamily="34" charset="0"/>
            </a:endParaRPr>
          </a:p>
          <a:p>
            <a:r>
              <a:rPr lang="de-DE" sz="2500" dirty="0">
                <a:latin typeface="Bahnschrift" panose="020B0502040204020203" pitchFamily="34" charset="0"/>
              </a:rPr>
              <a:t>Gründung: </a:t>
            </a:r>
            <a:r>
              <a:rPr lang="de-DE" sz="2500" dirty="0">
                <a:effectLst/>
                <a:latin typeface="Bahnschrift" panose="020B0502040204020203" pitchFamily="34" charset="0"/>
              </a:rPr>
              <a:t>13. Januar 1969, Suwon, Südkorea</a:t>
            </a:r>
            <a:endParaRPr lang="de-DE" sz="2500" dirty="0">
              <a:latin typeface="Bahnschrift" panose="020B0502040204020203" pitchFamily="34" charset="0"/>
            </a:endParaRPr>
          </a:p>
          <a:p>
            <a:r>
              <a:rPr lang="de-DE" sz="2500" dirty="0">
                <a:latin typeface="Bahnschrift" panose="020B0502040204020203" pitchFamily="34" charset="0"/>
              </a:rPr>
              <a:t>CEO: </a:t>
            </a:r>
            <a:r>
              <a:rPr lang="de-DE" sz="2500" b="1" dirty="0">
                <a:effectLst/>
                <a:latin typeface="Bahnschrift" panose="020B0502040204020203" pitchFamily="34" charset="0"/>
              </a:rPr>
              <a:t> </a:t>
            </a:r>
            <a:r>
              <a:rPr lang="de-DE" sz="2500" dirty="0">
                <a:effectLst/>
                <a:latin typeface="Bahnschrift" panose="020B0502040204020203" pitchFamily="34" charset="0"/>
              </a:rPr>
              <a:t>Kim </a:t>
            </a:r>
            <a:r>
              <a:rPr lang="de-DE" sz="2500" dirty="0" err="1">
                <a:effectLst/>
                <a:latin typeface="Bahnschrift" panose="020B0502040204020203" pitchFamily="34" charset="0"/>
              </a:rPr>
              <a:t>Ki</a:t>
            </a:r>
            <a:r>
              <a:rPr lang="de-DE" sz="2500" dirty="0">
                <a:effectLst/>
                <a:latin typeface="Bahnschrift" panose="020B0502040204020203" pitchFamily="34" charset="0"/>
              </a:rPr>
              <a:t> Nam</a:t>
            </a:r>
          </a:p>
          <a:p>
            <a:r>
              <a:rPr lang="de-DE" sz="2500" dirty="0">
                <a:effectLst/>
                <a:latin typeface="Bahnschrift" panose="020B0502040204020203" pitchFamily="34" charset="0"/>
              </a:rPr>
              <a:t>Jahresumsatz: 279,6 Billionen KRW</a:t>
            </a:r>
            <a:endParaRPr lang="de-DE" sz="2500" dirty="0">
              <a:latin typeface="Bahnschrift" panose="020B0502040204020203" pitchFamily="34" charset="0"/>
            </a:endParaRPr>
          </a:p>
          <a:p>
            <a:r>
              <a:rPr lang="de-DE" sz="2500" dirty="0">
                <a:effectLst/>
                <a:latin typeface="Bahnschrift" panose="020B0502040204020203" pitchFamily="34" charset="0"/>
              </a:rPr>
              <a:t>Produkte: </a:t>
            </a:r>
            <a:r>
              <a:rPr lang="de-DE" sz="2500" b="1" dirty="0">
                <a:effectLst/>
                <a:latin typeface="Bahnschrift" panose="020B0502040204020203" pitchFamily="34" charset="0"/>
              </a:rPr>
              <a:t>Smartphones und Fernsehern usw.</a:t>
            </a:r>
            <a:endParaRPr lang="de-DE" sz="25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34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s Galaxy Tab S8 Ultra und das Galaxy S22 Ultra, beide von vorne gesehen. Auf beiden Displays ist die gleiche Samsung Notes-App mit einer Skizze eines Gebäudeentwurfs geöffnet, um den nahtlosen Übergang von einem Display zum anderen zu verdeutlichen.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5" b="93114" l="0" r="89875">
                        <a14:foregroundMark x1="10993" y1="37402" x2="10993" y2="41471"/>
                        <a14:foregroundMark x1="96" y1="30203" x2="8872" y2="28951"/>
                        <a14:foregroundMark x1="8872" y1="28951" x2="9643" y2="15962"/>
                        <a14:foregroundMark x1="8197" y1="12050" x2="8197" y2="12050"/>
                        <a14:foregroundMark x1="8679" y1="10798" x2="8968" y2="9703"/>
                        <a14:foregroundMark x1="8968" y1="8920" x2="75699" y2="1565"/>
                        <a14:foregroundMark x1="76567" y1="2817" x2="76760" y2="93114"/>
                        <a14:foregroundMark x1="75699" y1="91706" x2="18515" y2="87324"/>
                        <a14:foregroundMark x1="16008" y1="87793" x2="16586" y2="92332"/>
                        <a14:foregroundMark x1="771" y1="89202" x2="16972" y2="91549"/>
                        <a14:foregroundMark x1="386" y1="88576" x2="964" y2="31142"/>
                        <a14:foregroundMark x1="17165" y1="83725" x2="59884" y2="86072"/>
                        <a14:foregroundMark x1="59884" y1="86072" x2="59884" y2="86072"/>
                        <a14:foregroundMark x1="17551" y1="85915" x2="16683" y2="924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01" y="940562"/>
            <a:ext cx="5498364" cy="338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Bahnschrift" panose="020B0502040204020203" pitchFamily="34" charset="0"/>
              </a:rPr>
              <a:t>Samsung GalaxyS22Ultra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Erscheinung: </a:t>
            </a:r>
          </a:p>
          <a:p>
            <a:r>
              <a:rPr lang="de-DE" dirty="0"/>
              <a:t>Größe:</a:t>
            </a:r>
          </a:p>
          <a:p>
            <a:r>
              <a:rPr lang="de-DE" dirty="0"/>
              <a:t>Variationsarten: </a:t>
            </a:r>
          </a:p>
          <a:p>
            <a:endParaRPr lang="de-DE" dirty="0"/>
          </a:p>
        </p:txBody>
      </p:sp>
      <p:pic>
        <p:nvPicPr>
          <p:cNvPr id="3076" name="Picture 4" descr="https://images.samsung.com/is/image/samsung/assets/de/smartphones/galaxy-s22-ultra/images/galaxy-s22-ultra_highlights_ecosystem_ph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001" y="441693"/>
            <a:ext cx="1397000" cy="170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mages.samsung.com/de/smartphones/galaxy-s22-ultra/images/galaxy-s22-ultra_jump_showroo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81" y="898218"/>
            <a:ext cx="835025" cy="10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09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Bahnschrift" panose="020B0502040204020203" pitchFamily="34" charset="0"/>
              </a:rPr>
              <a:t>Kriterien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Kamera:</a:t>
            </a:r>
          </a:p>
          <a:p>
            <a:r>
              <a:rPr lang="de-DE" dirty="0"/>
              <a:t>Display:</a:t>
            </a:r>
          </a:p>
          <a:p>
            <a:r>
              <a:rPr lang="de-DE" dirty="0"/>
              <a:t>Akku:</a:t>
            </a:r>
          </a:p>
          <a:p>
            <a:r>
              <a:rPr lang="de-DE" dirty="0"/>
              <a:t>Preis: 1069,00€</a:t>
            </a:r>
          </a:p>
          <a:p>
            <a:r>
              <a:rPr lang="de-DE" dirty="0"/>
              <a:t>Leistung /Prozessor, Arbeitsspeicher:</a:t>
            </a:r>
          </a:p>
        </p:txBody>
      </p:sp>
      <p:pic>
        <p:nvPicPr>
          <p:cNvPr id="4098" name="Picture 2" descr="https://images.samsung.com/de/smartphones/galaxy-s22-ultra/images/galaxy-s22-ultra_jump_showroo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81" y="898218"/>
            <a:ext cx="835025" cy="10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574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Bahnschrift" panose="020B0502040204020203" pitchFamily="34" charset="0"/>
              </a:rPr>
              <a:t>M e i n   W i k  -  T e i l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833" t="362" b="-1"/>
          <a:stretch/>
        </p:blipFill>
        <p:spPr>
          <a:xfrm rot="525997">
            <a:off x="5178915" y="622822"/>
            <a:ext cx="4060908" cy="5766780"/>
          </a:xfrm>
          <a:prstGeom prst="roundRect">
            <a:avLst>
              <a:gd name="adj" fmla="val 899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4578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b="1" dirty="0">
                <a:latin typeface="Bahnschrift" panose="020B0502040204020203" pitchFamily="34" charset="0"/>
              </a:rPr>
              <a:t>Quellennachweise</a:t>
            </a:r>
          </a:p>
        </p:txBody>
      </p:sp>
      <p:sp>
        <p:nvSpPr>
          <p:cNvPr id="4" name="Rechteck 3"/>
          <p:cNvSpPr/>
          <p:nvPr/>
        </p:nvSpPr>
        <p:spPr>
          <a:xfrm>
            <a:off x="241300" y="2133599"/>
            <a:ext cx="11811000" cy="214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0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Bilderquelle: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Bahnschrift" panose="020B0502040204020203" pitchFamily="34" charset="0"/>
              <a:buChar char="-"/>
            </a:pPr>
            <a:r>
              <a:rPr lang="de-DE" sz="1000" u="sng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https://www.home-connect-plus.com/wp-content/uploads/logo-partnerpage-samsung-3_2-1-1044x696.png</a:t>
            </a:r>
            <a:endParaRPr lang="de-DE" sz="1000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Bahnschrift" panose="020B0502040204020203" pitchFamily="34" charset="0"/>
              <a:buChar char="-"/>
            </a:pPr>
            <a:r>
              <a:rPr lang="de-DE" sz="1000" u="sng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https://cdn-icons-png.flaticon.com/512/1612/1612639.png</a:t>
            </a:r>
            <a:endParaRPr lang="de-DE" sz="1000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Bahnschrift" panose="020B0502040204020203" pitchFamily="34" charset="0"/>
              <a:buChar char="-"/>
            </a:pPr>
            <a:r>
              <a:rPr lang="de-DE" sz="10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https://cdn-icons-png.flaticon.com/512/1236/1236721.png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0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Text- / Infoquellen: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Bahnschrift" panose="020B0502040204020203" pitchFamily="34" charset="0"/>
              <a:buChar char="-"/>
            </a:pPr>
            <a:r>
              <a:rPr lang="de-DE" sz="1000" u="sng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https://www.google.com/search?gs_ssp=eJzj4tTP1TcwzMszt1RgNGB0YPBiL07MLS7NSwcASRMGbQ&amp;q=samsung&amp;oq=samsun&amp;aqs=chrome.1.69i57j46i199i433i465i512j0i131i433i512j0i433i512j0i131i433i512j0i433i512j0i512j0i433i512l2.2405j0j4&amp;sourceid=chrome&amp;ie=UTF-8</a:t>
            </a:r>
            <a:endParaRPr lang="de-DE" sz="1000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Bahnschrift" panose="020B0502040204020203" pitchFamily="34" charset="0"/>
              <a:buChar char="-"/>
            </a:pPr>
            <a:r>
              <a:rPr lang="de-DE" sz="1000" u="sng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https://www.google.com/</a:t>
            </a:r>
            <a:r>
              <a:rPr lang="de-DE" sz="1000" u="sng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search?q</a:t>
            </a:r>
            <a:r>
              <a:rPr lang="de-DE" sz="1000" u="sng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de-DE" sz="1000" u="sng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Jahresumsatz+Samsung&amp;rlz</a:t>
            </a:r>
            <a:r>
              <a:rPr lang="de-DE" sz="1000" u="sng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=1C1GCEA_enDE1042DE1042&amp;oq=</a:t>
            </a:r>
            <a:r>
              <a:rPr lang="de-DE" sz="1000" u="sng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Jahresumsatz+Samsung&amp;aqs</a:t>
            </a:r>
            <a:r>
              <a:rPr lang="de-DE" sz="1000" u="sng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=chrome..69i57j0i22i30.5578j1j7&amp;sourceid=</a:t>
            </a:r>
            <a:r>
              <a:rPr lang="de-DE" sz="1000" u="sng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chrome&amp;ie</a:t>
            </a:r>
            <a:r>
              <a:rPr lang="de-DE" sz="1000" u="sng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=UTF-8</a:t>
            </a:r>
            <a:endParaRPr lang="de-DE" sz="1000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Bahnschrift" panose="020B0502040204020203" pitchFamily="34" charset="0"/>
              <a:buChar char="-"/>
            </a:pPr>
            <a:r>
              <a:rPr lang="de-DE" sz="10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https://www.tagesspiegel.de/wirtschaft/samsung-ist-uberall-6978382.html#:~:text=Samsung%20Electronics%20ist%20Weltmarktf%C3%BChrer%20bei,und%20Lithium%2DIonen%2DBatterien.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Bahnschrift" panose="020B0502040204020203" pitchFamily="34" charset="0"/>
              <a:buChar char="-"/>
            </a:pPr>
            <a:r>
              <a:rPr lang="de-DE" sz="10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https://www.samsung.com/de/smartphones/galaxy-s22-ultra/buy/</a:t>
            </a:r>
          </a:p>
        </p:txBody>
      </p:sp>
    </p:spTree>
    <p:extLst>
      <p:ext uri="{BB962C8B-B14F-4D97-AF65-F5344CB8AC3E}">
        <p14:creationId xmlns:p14="http://schemas.microsoft.com/office/powerpoint/2010/main" val="34149519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283</Words>
  <Application>Microsoft Office PowerPoint</Application>
  <PresentationFormat>Breitbild</PresentationFormat>
  <Paragraphs>40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Bahnschrift</vt:lpstr>
      <vt:lpstr>Trebuchet MS</vt:lpstr>
      <vt:lpstr>Berlin</vt:lpstr>
      <vt:lpstr>PowerPoint-Präsentation</vt:lpstr>
      <vt:lpstr>Gliederung</vt:lpstr>
      <vt:lpstr>Samsung</vt:lpstr>
      <vt:lpstr>Samsung GalaxyS22Ultra</vt:lpstr>
      <vt:lpstr>Kriterien</vt:lpstr>
      <vt:lpstr>M e i n   W i k  -  T e i l</vt:lpstr>
      <vt:lpstr>Quellennachweise</vt:lpstr>
    </vt:vector>
  </TitlesOfParts>
  <Company>Musterschule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AProfSchueler</dc:creator>
  <cp:lastModifiedBy>B odigat</cp:lastModifiedBy>
  <cp:revision>50</cp:revision>
  <dcterms:created xsi:type="dcterms:W3CDTF">2023-01-20T10:14:38Z</dcterms:created>
  <dcterms:modified xsi:type="dcterms:W3CDTF">2023-02-08T20:57:32Z</dcterms:modified>
</cp:coreProperties>
</file>