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3C3C-8AF9-1298-4A78-F6D5187B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CC0AD9-DE30-91B5-C71C-5B6ECC54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FF9CB-B5A7-B693-9D71-82651246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48361-E547-D11C-6D5E-28670F35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AF21E-9ADB-882B-099F-D2340A1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30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6FB4-7FAE-0EC8-97DB-F1707DF3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503A2-80E5-049E-5FE5-8F442836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58D76-C750-2E72-1BEA-84504C02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BE9F4-BC89-ACA0-3DC8-E87B4228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E2F024-7D74-E2FD-8B33-23495A6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8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228109-6F7C-3C98-2282-81C9E8DCC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0D5B7-67D1-8414-D9DE-83232BC6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F48EE-16B6-96DF-2510-5874BE8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905C0-B370-8BBA-5C7A-89C88763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836C9-96F0-8BF0-2644-434478F5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0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B55F0-5729-2A5A-A6B1-AE26F8B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2E2E1-1D26-BDF8-AD86-C0B4ED0A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66A80-47AF-D25D-8069-C19B351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610BD-F481-994D-8E26-73B1CC59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31062-2745-A209-B5CB-DC77C8FB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666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4075A-1CEF-992B-2399-3B422751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1BE73-3634-B3A6-ED37-6DFB65B0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7D6A7-1A2D-20D2-FF2F-AF005C20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5E90D-0DF7-3B5C-AC51-1D56EC04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E2E65-AFB7-3CCC-1F0D-B05509A6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90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3F2C-3111-4D3B-1848-460CBA65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5F139-786B-6711-A20C-47C59EC9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DD6497-AD02-10B0-7572-7AA730C1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031D3-F0CA-41D2-A6B2-47FBEF83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70148-8B69-4FF7-1020-8F4BFC94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A3D9CF-6803-48D8-DDA1-6CE500E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5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8AC51-AF9B-C195-33C6-5C31C065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B5DC1-48C5-4AD0-B07A-CFEDF61E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A6400-7383-5334-EDAC-B015BEFB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24889-59E6-E533-A4B3-99CB7092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7B8DA1-4450-70A6-4E90-808B73FF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05BE6-703B-8782-FA4B-1910B4F6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3561F-46C8-EED2-310B-54EF3731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FD5F58-58A8-8B0B-88D6-C6E5F67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2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9C499-46D1-C099-663E-612C12ED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FD468-37FD-76EC-87E0-D84C0E34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A431CF-1179-C2CC-7E5B-EF149247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9300D1-6DEC-3231-AC56-48044B21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75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A78681-4C09-C18B-9B25-6C11AF45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B08C51-51CF-F9E0-A020-157B0736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BBB5DA-F641-77B7-9276-5D131C20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241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2A1D0-95E0-3670-5DCA-DE923E44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6C7F2-8A19-C4F5-E815-D7516ACC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A005C7-E4B1-55AD-C2BA-BD64E60A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169158-041D-41EA-2C23-7F70727E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8E3CE-D7BB-F170-7C27-ACFB3B54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F18F1-1A7A-CD58-7A6B-22E2260B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6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DEA33-F0D2-A590-F86B-A8FDF8F4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EC9401-A8D6-F135-0B93-5AAECC63C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C23E06-751B-81E3-12AC-83E0027D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0D58F6-B22B-A5D3-702E-97BCC35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A8B41D-F10E-B03B-4710-1B53E002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9C5F7-97C3-1A7A-80CC-EF622901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1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C6A11-A495-1E3A-99AB-31663FD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CBD875-E00E-CC2F-DBC8-C090606A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554FB-6E41-5B7D-2FE4-3FCC1D7D8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6995-CE0F-44B3-8182-94A22CB84F0C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4051D-FA5D-85FC-9C64-F81144025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E4723-5166-9C83-8E83-D21D9A61D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4C8B-530B-4B24-8B8E-E37E1D496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9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usbildung.de%2Fberufe%2Fberufskraftfahrer%2F&amp;psig=AOvVaw10XWdAe9i73ktdausPaCtI&amp;ust=1675540719104000&amp;source=images&amp;cd=vfe&amp;ved=0CBAQjRxqFwoTCOjir92R-vwCFQAAAAAdAAAAABAT" TargetMode="External"/><Relationship Id="rId7" Type="http://schemas.openxmlformats.org/officeDocument/2006/relationships/hyperlink" Target="https://www.google.com/url?sa=i&amp;url=https%3A%2F%2Fwww.dekra.net%2Fde%2Flkw-parken-seitenstreifen%2F&amp;psig=AOvVaw0ni44NK20hrhhsOtWhx08n&amp;ust=1677445462384000&amp;source=images&amp;cd=vfe&amp;ved=0CBAQjRxqFwoTCJDZmrnJsf0CFQAAAAAdAAAAABA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www.forstpraxis.de%2Fscania-770-s-der-koenig-lebt-19713&amp;psig=AOvVaw2ZD7AhoRboJWVBXCkBV2yg&amp;ust=1677439512544000&amp;source=images&amp;cd=vfe&amp;ved=0CBAQjRxqFwoTCIjTmqSzsf0CFQAAAAAdAAAAABAU" TargetMode="External"/><Relationship Id="rId5" Type="http://schemas.openxmlformats.org/officeDocument/2006/relationships/hyperlink" Target="https://www.google.com/url?sa=i&amp;url=https%3A%2F%2Fwww.pinterest.de%2Fpin%2F748793875553017334%2F&amp;psig=AOvVaw0H-gfPWk6EuhIIokj1C6hB&amp;ust=1677438334522000&amp;source=images&amp;cd=vfe&amp;ved=0CBAQjRxqFwoTCLivtPKusf0CFQAAAAAdAAAAABAE" TargetMode="External"/><Relationship Id="rId4" Type="http://schemas.openxmlformats.org/officeDocument/2006/relationships/hyperlink" Target="https://www.cevalogistics.com/images/ratio_172_x_large_picture/AdobeStock_297916104-1920-1280.jpe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immel, draußen, Auto, Transport enthält.&#10;&#10;Automatisch generierte Beschreibung">
            <a:extLst>
              <a:ext uri="{FF2B5EF4-FFF2-40B4-BE49-F238E27FC236}">
                <a16:creationId xmlns:a16="http://schemas.microsoft.com/office/drawing/2014/main" id="{FB302AA1-332C-E611-D62F-6F2077952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4667C3-B81A-EEB7-740E-4471DDD6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Berufskraftfahrer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147C9F5-12B0-8C69-5A89-F235C45FAE64}"/>
              </a:ext>
            </a:extLst>
          </p:cNvPr>
          <p:cNvSpPr txBox="1"/>
          <p:nvPr/>
        </p:nvSpPr>
        <p:spPr>
          <a:xfrm>
            <a:off x="9920377" y="6338751"/>
            <a:ext cx="20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Von Erik Kollmer</a:t>
            </a:r>
          </a:p>
        </p:txBody>
      </p:sp>
      <p:pic>
        <p:nvPicPr>
          <p:cNvPr id="8" name="Grafik 7" descr="LKW mit einfarbiger Füllung">
            <a:extLst>
              <a:ext uri="{FF2B5EF4-FFF2-40B4-BE49-F238E27FC236}">
                <a16:creationId xmlns:a16="http://schemas.microsoft.com/office/drawing/2014/main" id="{50FD3C2A-2310-6C58-1903-1CB471BB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7691" y="51813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9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75E1C7-FA25-7BB4-3EC6-3CCDFDF9E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" b="9481"/>
          <a:stretch/>
        </p:blipFill>
        <p:spPr bwMode="auto">
          <a:xfrm flipH="1"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63A53-C92A-584E-6922-8BFB41CC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105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D5406-802A-E929-690A-DD059BA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rgbClr val="FFFFFF"/>
                </a:solidFill>
              </a:rPr>
              <a:t>Vorstellung Berufskraftfahrer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rgbClr val="FFFFFF"/>
                </a:solidFill>
              </a:rPr>
              <a:t>Gründe weshalb es keine LKW Fahrer gibt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rgbClr val="FFFFFF"/>
                </a:solidFill>
              </a:rPr>
              <a:t>Schwerpunkt (Verbesserungsvorschläge)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rgbClr val="FFFFFF"/>
                </a:solidFill>
              </a:rPr>
              <a:t>Quellenangabe</a:t>
            </a:r>
          </a:p>
        </p:txBody>
      </p:sp>
    </p:spTree>
    <p:extLst>
      <p:ext uri="{BB962C8B-B14F-4D97-AF65-F5344CB8AC3E}">
        <p14:creationId xmlns:p14="http://schemas.microsoft.com/office/powerpoint/2010/main" val="2384329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Auto, Spiegel, Fahrzeug, Systemsteuerung enthält.&#10;&#10;Automatisch generierte Beschreibung">
            <a:extLst>
              <a:ext uri="{FF2B5EF4-FFF2-40B4-BE49-F238E27FC236}">
                <a16:creationId xmlns:a16="http://schemas.microsoft.com/office/drawing/2014/main" id="{9341D020-451A-787E-E539-E73116F4E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" b="4871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462F35-BAFF-8BF4-ED9E-64F2DA0D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de-DE" b="1" dirty="0"/>
              <a:t>1. Vorstellung Berufskraftfahrer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FF65B-A6C7-20FD-0F7C-6AEF571C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 lnSpcReduction="10000"/>
          </a:bodyPr>
          <a:lstStyle/>
          <a:p>
            <a:r>
              <a:rPr lang="de-DE" sz="2400" b="0" i="0" dirty="0">
                <a:effectLst/>
              </a:rPr>
              <a:t>Transport von Gütern und Waren</a:t>
            </a:r>
          </a:p>
          <a:p>
            <a:r>
              <a:rPr lang="de-DE" sz="2400" b="0" i="0" dirty="0">
                <a:effectLst/>
              </a:rPr>
              <a:t>Bedienung und Wartung des LKWs</a:t>
            </a:r>
          </a:p>
          <a:p>
            <a:r>
              <a:rPr lang="de-DE" sz="2400" b="0" i="0" dirty="0">
                <a:effectLst/>
              </a:rPr>
              <a:t>Einhaltung von Gesetzen und Vorschriften</a:t>
            </a:r>
            <a:endParaRPr lang="de-DE" sz="2400" dirty="0"/>
          </a:p>
          <a:p>
            <a:r>
              <a:rPr lang="de-DE" sz="2400" b="0" i="0" dirty="0">
                <a:effectLst/>
              </a:rPr>
              <a:t>Kundenbetreuung- und Zufriedenheit</a:t>
            </a:r>
          </a:p>
          <a:p>
            <a:r>
              <a:rPr lang="de-DE" sz="2400" b="0" i="0" dirty="0">
                <a:effectLst/>
              </a:rPr>
              <a:t>Verantwortung für die Sicherheit auf der Straße</a:t>
            </a:r>
          </a:p>
          <a:p>
            <a:r>
              <a:rPr lang="de-DE" sz="2400" b="0" i="0" dirty="0">
                <a:effectLst/>
              </a:rPr>
              <a:t>Umgang mit Papierkram</a:t>
            </a:r>
          </a:p>
          <a:p>
            <a:r>
              <a:rPr lang="de-DE" sz="2400" dirty="0"/>
              <a:t>Ladungssicherung</a:t>
            </a:r>
            <a:endParaRPr lang="de-DE" sz="2400" b="0" i="0" dirty="0">
              <a:effectLst/>
            </a:endParaRP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4913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66A4E0-85E6-9836-B390-9EC5D804B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2C2698-DBE6-2A3C-5277-FAF5C841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981044" cy="1461778"/>
          </a:xfrm>
        </p:spPr>
        <p:txBody>
          <a:bodyPr>
            <a:normAutofit fontScale="90000"/>
          </a:bodyPr>
          <a:lstStyle/>
          <a:p>
            <a:r>
              <a:rPr lang="de-DE" sz="4900" b="1"/>
              <a:t>2. Gründe weshalb es keine LKW Fahrer gibt</a:t>
            </a:r>
            <a:br>
              <a:rPr lang="de-DE" sz="4000"/>
            </a:br>
            <a:endParaRPr lang="de-DE" sz="4000" dirty="0"/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2067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8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9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A342D-3314-77D7-6B56-87BA7828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schlechtes Image</a:t>
            </a:r>
          </a:p>
          <a:p>
            <a:r>
              <a:rPr lang="de-DE" sz="2400" dirty="0"/>
              <a:t>zu wenig Entlohnung (2.600€ Durchschnittlich)</a:t>
            </a:r>
          </a:p>
          <a:p>
            <a:r>
              <a:rPr lang="de-DE" sz="2400" dirty="0"/>
              <a:t>Führerschein sehr Teuer (8.000 – 10.000€)</a:t>
            </a:r>
          </a:p>
          <a:p>
            <a:r>
              <a:rPr lang="de-DE" sz="2400" dirty="0"/>
              <a:t>schlechte Arbeitsbedingungen</a:t>
            </a:r>
          </a:p>
          <a:p>
            <a:r>
              <a:rPr lang="de-DE" sz="2400" dirty="0"/>
              <a:t>zu viele Auflagen</a:t>
            </a:r>
          </a:p>
          <a:p>
            <a:r>
              <a:rPr lang="de-DE" sz="2400" dirty="0"/>
              <a:t>lange Arbeitszeiten (50 – 75 Stunden Woche)</a:t>
            </a:r>
          </a:p>
          <a:p>
            <a:r>
              <a:rPr lang="de-DE" sz="2400" dirty="0"/>
              <a:t>zu wenig Parkplätze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CA9918-8A17-C322-DD45-379428E8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772" y="4534663"/>
            <a:ext cx="3577974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Himmel, Straße, draußen enthält.&#10;&#10;Automatisch generierte Beschreibung">
            <a:extLst>
              <a:ext uri="{FF2B5EF4-FFF2-40B4-BE49-F238E27FC236}">
                <a16:creationId xmlns:a16="http://schemas.microsoft.com/office/drawing/2014/main" id="{B3E16F99-B93C-F9AE-E28E-E07BE1BF0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b="9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F8C31B-195D-CC5E-31CD-A05553FE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3. Schwerpunkt (Verbesserungsvorschläge)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EA7F6-9A80-BDEB-69C4-5BB844A3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44" y="2013625"/>
            <a:ext cx="4614759" cy="4163337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rgbClr val="FFFFFF"/>
                </a:solidFill>
              </a:rPr>
              <a:t>weniger Auflagen</a:t>
            </a:r>
          </a:p>
          <a:p>
            <a:r>
              <a:rPr lang="de-DE" sz="2400">
                <a:solidFill>
                  <a:srgbClr val="FFFFFF"/>
                </a:solidFill>
              </a:rPr>
              <a:t>geeignete Parkplätze</a:t>
            </a:r>
          </a:p>
          <a:p>
            <a:r>
              <a:rPr lang="de-DE" sz="2400">
                <a:solidFill>
                  <a:srgbClr val="FFFFFF"/>
                </a:solidFill>
              </a:rPr>
              <a:t>mehr Gehalt</a:t>
            </a:r>
          </a:p>
          <a:p>
            <a:r>
              <a:rPr lang="de-DE" sz="2400">
                <a:solidFill>
                  <a:srgbClr val="FFFFFF"/>
                </a:solidFill>
              </a:rPr>
              <a:t>mehr Wertschätzung</a:t>
            </a:r>
          </a:p>
          <a:p>
            <a:r>
              <a:rPr lang="de-DE" sz="2400">
                <a:solidFill>
                  <a:srgbClr val="FFFFFF"/>
                </a:solidFill>
              </a:rPr>
              <a:t>weniger Wartezeiten</a:t>
            </a:r>
          </a:p>
          <a:p>
            <a:r>
              <a:rPr lang="de-DE" sz="2400">
                <a:solidFill>
                  <a:srgbClr val="FFFFFF"/>
                </a:solidFill>
              </a:rPr>
              <a:t>mehr Beleuchtung anbauen </a:t>
            </a:r>
          </a:p>
          <a:p>
            <a:r>
              <a:rPr lang="de-DE" sz="2400">
                <a:solidFill>
                  <a:srgbClr val="FFFFFF"/>
                </a:solidFill>
              </a:rPr>
              <a:t>bei Weiterbildungen mehr Praktizieren</a:t>
            </a:r>
          </a:p>
          <a:p>
            <a:r>
              <a:rPr lang="de-DE" sz="2400">
                <a:solidFill>
                  <a:srgbClr val="FFFFFF"/>
                </a:solidFill>
              </a:rPr>
              <a:t>Gesetzesänderungen</a:t>
            </a:r>
          </a:p>
          <a:p>
            <a:endParaRPr lang="de-DE" sz="200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pic>
        <p:nvPicPr>
          <p:cNvPr id="8" name="Grafik 7" descr="Ein Bild, das Text, draußen, Bus, Straße enthält.&#10;&#10;Automatisch generierte Beschreibung">
            <a:extLst>
              <a:ext uri="{FF2B5EF4-FFF2-40B4-BE49-F238E27FC236}">
                <a16:creationId xmlns:a16="http://schemas.microsoft.com/office/drawing/2014/main" id="{EDBE8F7E-A195-8AA8-6166-B65C6DA05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" r="1294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7F73168-EAAB-1F30-928E-6BCE525AB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28" y="1524621"/>
            <a:ext cx="190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8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ransport: Deutschland fehlen jährlich 40.000 Lkw-Fahrer -">
            <a:extLst>
              <a:ext uri="{FF2B5EF4-FFF2-40B4-BE49-F238E27FC236}">
                <a16:creationId xmlns:a16="http://schemas.microsoft.com/office/drawing/2014/main" id="{623D7C3E-D297-0496-BBDF-7D0E8BBAE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1685" b="1"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A5076E-44AA-4E29-BE70-30D0AB9B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de-DE" b="1" dirty="0"/>
              <a:t>4. Quellenangaben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10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7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08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92BC8-AF92-CBBF-F978-52A4DB1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0" y="2470248"/>
            <a:ext cx="10660001" cy="4044646"/>
          </a:xfrm>
        </p:spPr>
        <p:txBody>
          <a:bodyPr>
            <a:normAutofit fontScale="85000" lnSpcReduction="10000"/>
          </a:bodyPr>
          <a:lstStyle/>
          <a:p>
            <a:r>
              <a:rPr lang="de-DE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https://www.google.com/url?sa=i&amp;url=https%3A%2F%2Fwww.ausbildung.de%2Fberufe%2Fberufskraftfahrer%2F&amp;psig=AOvVaw10XWdAe9i73ktdausPaCtI&amp;ust=1675540719104000&amp;source=images&amp;cd=vfe&amp;ved=0CBAQjRxqFwoTCOjir92R-vwCFQAAAAAdAAAAABAT</a:t>
            </a:r>
            <a:endParaRPr lang="de-DE" sz="1400" dirty="0"/>
          </a:p>
          <a:p>
            <a:r>
              <a:rPr lang="de-DE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https://www.cevalogistics.com/images/ratio_172_x_large_picture/AdobeStock_297916104-1920-1280.jpeg</a:t>
            </a:r>
            <a:endParaRPr lang="de-DE" sz="1400" dirty="0"/>
          </a:p>
          <a:p>
            <a:r>
              <a:rPr lang="de-DE" sz="1400" dirty="0"/>
              <a:t>https://www.google.com/url?sa=i&amp;url=https%3A%2F%2Fwww.bmwk.de%2FRedaktion%2FDE%2FArtikel%2FBerufsbilder%2Fberufskraftfahrer.html&amp;psig=AOvVaw10XWdAe9i73ktdausPaCtI&amp;ust=1675540719104000&amp;source=images&amp;cd=vfe&amp;ved=0CBAQjRxqFwoTCOjir92R-vwCFQAAAAAdAAAAABAJ</a:t>
            </a:r>
          </a:p>
          <a:p>
            <a:r>
              <a:rPr lang="de-DE" sz="1400" dirty="0"/>
              <a:t>https://www.google.com/url?sa=i&amp;url=https%3A%2F%2Fwww.eza.org%2Fde%2Fnews%2Fartikel%2Fbeschluss-ab-2022-arbeitsbedinugen-von-fernfahrern-werden-verbessert&amp;psig=AOvVaw3YjRbsHUpqHCJ6scW4KYVP&amp;ust=1675543186034000&amp;source=images&amp;cd=vfe&amp;ved=0CBAQjRxqFwoTCKipu_Wa-vwCFQAAAAAdAAAAABAE</a:t>
            </a:r>
          </a:p>
          <a:p>
            <a:r>
              <a:rPr lang="de-DE" sz="1400" dirty="0"/>
              <a:t>https://www.google.com/url?sa=i&amp;url=https%3A%2F%2Fdesfoli.de%2Fbild-wandtattoo%2Flkw%2Flkw-autobahn-sonnenuntergang-wandtattoo-r2138&amp;psig=AOvVaw2B8ofOlG49BXAz7O0tMjyh&amp;ust=1675543588282000&amp;source=images&amp;cd=vfe&amp;ved=0CBAQjRxqFwoTCMCForWc-vwCFQAAAAAdAAAAABAU</a:t>
            </a:r>
          </a:p>
          <a:p>
            <a:r>
              <a:rPr lang="de-DE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https://www.google.com/url?sa=i&amp;url=https%3A%2F%2Fwww.pinterest.de%2Fpin%2F748793875553017334%2F&amp;psig=AOvVaw0H-gfPWk6EuhIIokj1C6hB&amp;ust=1677438334522000&amp;source=images&amp;cd=vfe&amp;ved=0CBAQjRxqFwoTCLivtPKusf0CFQAAAAAdAAAAABAE</a:t>
            </a:r>
            <a:endParaRPr lang="de-DE" sz="1400" dirty="0"/>
          </a:p>
          <a:p>
            <a:r>
              <a:rPr lang="de-DE" sz="1400" dirty="0"/>
              <a:t>https://www.google.com/url?sa=i&amp;url=https%3A%2F%2Fwww.digitalphoto.de%2Fgalerie%2Fsport%2Fmotorsport%2Fscania-black-warrior-autohof-berg-77749&amp;psig=AOvVaw0hRfXYtzm6TsRrNQkP0M2W&amp;ust=1677438808083000&amp;source=images&amp;cd=vfe&amp;ved=0CBAQjRxqFwoTCID_sNSwsf0CFQAAAAAdAAAAABAb</a:t>
            </a:r>
          </a:p>
          <a:p>
            <a:r>
              <a:rPr lang="de-DE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https://www.google.com/url?sa=i&amp;url=https%3A%2F%2Fwww.forstpraxis.de%2Fscania-770-s-der-koenig-lebt-19713&amp;psig=AOvVaw2ZD7AhoRboJWVBXCkBV2yg&amp;ust=1677439512544000&amp;source=images&amp;cd=vfe&amp;ved=0CBAQjRxqFwoTCIjTmqSzsf0CFQAAAAAdAAAAABAU</a:t>
            </a:r>
            <a:endParaRPr lang="de-DE" sz="1400" dirty="0"/>
          </a:p>
          <a:p>
            <a:r>
              <a:rPr lang="de-DE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https://www.google.com/url?sa=i&amp;url=https%3A%2F%2Fwww.dekra.net%2Fde%2Flkw-parken-seitenstreifen%2F&amp;psig=AOvVaw0ni44NK20hrhhsOtWhx08n&amp;ust=1677445462384000&amp;source=images&amp;cd=vfe&amp;ved=0CBAQjRxqFwoTCJDZmrnJsf0CFQAAAAAdAAAAABAE</a:t>
            </a:r>
            <a:endParaRPr lang="de-DE" sz="1400" dirty="0"/>
          </a:p>
          <a:p>
            <a:endParaRPr lang="de-DE" sz="14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8891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99F967-3A0D-36AC-42CF-743A0C79B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EB2FA4-BE8E-92D9-085F-0A5F1A35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72" y="610011"/>
            <a:ext cx="10515600" cy="681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Vielen Dank für 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eure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Aufmerksamkeit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445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Berufskraftfahrer</vt:lpstr>
      <vt:lpstr>Gliederung</vt:lpstr>
      <vt:lpstr>1. Vorstellung Berufskraftfahrer</vt:lpstr>
      <vt:lpstr>2. Gründe weshalb es keine LKW Fahrer gibt </vt:lpstr>
      <vt:lpstr>3. Schwerpunkt (Verbesserungsvorschläge)</vt:lpstr>
      <vt:lpstr>4. Quellenangaben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Berufskraftfahrer</dc:title>
  <dc:creator>Erik Kollmer</dc:creator>
  <cp:lastModifiedBy>Erik Kollmer</cp:lastModifiedBy>
  <cp:revision>34</cp:revision>
  <dcterms:created xsi:type="dcterms:W3CDTF">2023-02-03T19:51:06Z</dcterms:created>
  <dcterms:modified xsi:type="dcterms:W3CDTF">2023-02-26T21:13:36Z</dcterms:modified>
</cp:coreProperties>
</file>