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
  </p:notesMasterIdLst>
  <p:handoutMasterIdLst>
    <p:handoutMasterId r:id="rId8"/>
  </p:handout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52" autoAdjust="0"/>
  </p:normalViewPr>
  <p:slideViewPr>
    <p:cSldViewPr>
      <p:cViewPr varScale="1">
        <p:scale>
          <a:sx n="61" d="100"/>
          <a:sy n="61" d="100"/>
        </p:scale>
        <p:origin x="1493" y="53"/>
      </p:cViewPr>
      <p:guideLst>
        <p:guide orient="horz" pos="2160"/>
        <p:guide pos="3840"/>
      </p:guideLst>
    </p:cSldViewPr>
  </p:slideViewPr>
  <p:notesTextViewPr>
    <p:cViewPr>
      <p:scale>
        <a:sx n="100" d="100"/>
        <a:sy n="100" d="100"/>
      </p:scale>
      <p:origin x="0" y="0"/>
    </p:cViewPr>
  </p:notesTextViewPr>
  <p:notesViewPr>
    <p:cSldViewPr>
      <p:cViewPr varScale="1">
        <p:scale>
          <a:sx n="84" d="100"/>
          <a:sy n="84" d="100"/>
        </p:scale>
        <p:origin x="31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0623220-4677-46BF-A755-86C18394B9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9E2F5FC4-90D7-43D4-B124-95E16028B7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0AE62-EE75-47B0-A46A-40AEAF8B52EE}" type="datetimeFigureOut">
              <a:rPr lang="de-CH" smtClean="0"/>
              <a:t>09.07.2017</a:t>
            </a:fld>
            <a:endParaRPr lang="de-CH"/>
          </a:p>
        </p:txBody>
      </p:sp>
      <p:sp>
        <p:nvSpPr>
          <p:cNvPr id="4" name="Fußzeilenplatzhalter 3">
            <a:extLst>
              <a:ext uri="{FF2B5EF4-FFF2-40B4-BE49-F238E27FC236}">
                <a16:creationId xmlns:a16="http://schemas.microsoft.com/office/drawing/2014/main" id="{B39D3D2B-1487-486F-89D6-11EFBB1E7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CH"/>
              <a:t>Java Projekt</a:t>
            </a:r>
          </a:p>
        </p:txBody>
      </p:sp>
      <p:sp>
        <p:nvSpPr>
          <p:cNvPr id="5" name="Foliennummernplatzhalter 4">
            <a:extLst>
              <a:ext uri="{FF2B5EF4-FFF2-40B4-BE49-F238E27FC236}">
                <a16:creationId xmlns:a16="http://schemas.microsoft.com/office/drawing/2014/main" id="{C3FAF0CD-8884-4B05-95F6-05643ED05A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3267D-C440-498A-99DF-94EC1AFDFBFF}" type="slidenum">
              <a:rPr lang="de-CH" smtClean="0"/>
              <a:t>‹Nr.›</a:t>
            </a:fld>
            <a:endParaRPr lang="de-CH"/>
          </a:p>
        </p:txBody>
      </p:sp>
    </p:spTree>
    <p:extLst>
      <p:ext uri="{BB962C8B-B14F-4D97-AF65-F5344CB8AC3E}">
        <p14:creationId xmlns:p14="http://schemas.microsoft.com/office/powerpoint/2010/main" val="219012094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EC390-24C1-42A0-985B-38B53C148805}" type="datetimeFigureOut">
              <a:rPr lang="de-CH" smtClean="0"/>
              <a:t>09.07.2017</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CH"/>
              <a:t>Java Projekt</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344A6-2646-4E15-B881-B77BE119A0E4}" type="slidenum">
              <a:rPr lang="de-CH" smtClean="0"/>
              <a:t>‹Nr.›</a:t>
            </a:fld>
            <a:endParaRPr lang="de-CH"/>
          </a:p>
        </p:txBody>
      </p:sp>
    </p:spTree>
    <p:extLst>
      <p:ext uri="{BB962C8B-B14F-4D97-AF65-F5344CB8AC3E}">
        <p14:creationId xmlns:p14="http://schemas.microsoft.com/office/powerpoint/2010/main" val="173875808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CH" dirty="0"/>
              <a:t>Resultat: Wir zeigen euch zuerst unser Resultat</a:t>
            </a:r>
          </a:p>
          <a:p>
            <a:endParaRPr lang="de-CH" dirty="0"/>
          </a:p>
          <a:p>
            <a:r>
              <a:rPr lang="de-CH" dirty="0"/>
              <a:t>Positives Negatives: Was ist uns gelungen, wo hatten wir Schwierigkeiten</a:t>
            </a:r>
          </a:p>
          <a:p>
            <a:endParaRPr lang="de-CH" dirty="0"/>
          </a:p>
          <a:p>
            <a:r>
              <a:rPr lang="de-CH" dirty="0"/>
              <a:t>Besonderheit: Etwas zeigen das nicht 0815 programmiert wurde</a:t>
            </a:r>
          </a:p>
          <a:p>
            <a:endParaRPr lang="de-CH" dirty="0"/>
          </a:p>
          <a:p>
            <a:r>
              <a:rPr lang="de-CH" dirty="0"/>
              <a:t>Fazit: Ziel erreicht? Wo hätten wir gerne etwas anders gemacht</a:t>
            </a:r>
          </a:p>
          <a:p>
            <a:endParaRPr lang="de-CH" dirty="0"/>
          </a:p>
        </p:txBody>
      </p:sp>
      <p:sp>
        <p:nvSpPr>
          <p:cNvPr id="4" name="Foliennummernplatzhalter 3"/>
          <p:cNvSpPr>
            <a:spLocks noGrp="1"/>
          </p:cNvSpPr>
          <p:nvPr>
            <p:ph type="sldNum" sz="quarter" idx="10"/>
          </p:nvPr>
        </p:nvSpPr>
        <p:spPr/>
        <p:txBody>
          <a:bodyPr/>
          <a:lstStyle/>
          <a:p>
            <a:fld id="{E76344A6-2646-4E15-B881-B77BE119A0E4}" type="slidenum">
              <a:rPr lang="de-CH" smtClean="0"/>
              <a:t>2</a:t>
            </a:fld>
            <a:endParaRPr lang="de-CH"/>
          </a:p>
        </p:txBody>
      </p:sp>
      <p:sp>
        <p:nvSpPr>
          <p:cNvPr id="5" name="Fußzeilenplatzhalter 4">
            <a:extLst>
              <a:ext uri="{FF2B5EF4-FFF2-40B4-BE49-F238E27FC236}">
                <a16:creationId xmlns:a16="http://schemas.microsoft.com/office/drawing/2014/main" id="{CA995B6A-55BA-44EC-802D-9C2E784C4D40}"/>
              </a:ext>
            </a:extLst>
          </p:cNvPr>
          <p:cNvSpPr>
            <a:spLocks noGrp="1"/>
          </p:cNvSpPr>
          <p:nvPr>
            <p:ph type="ftr" sz="quarter" idx="11"/>
          </p:nvPr>
        </p:nvSpPr>
        <p:spPr/>
        <p:txBody>
          <a:bodyPr/>
          <a:lstStyle/>
          <a:p>
            <a:r>
              <a:rPr lang="de-CH"/>
              <a:t>Java Projekt</a:t>
            </a:r>
          </a:p>
        </p:txBody>
      </p:sp>
    </p:spTree>
    <p:extLst>
      <p:ext uri="{BB962C8B-B14F-4D97-AF65-F5344CB8AC3E}">
        <p14:creationId xmlns:p14="http://schemas.microsoft.com/office/powerpoint/2010/main" val="44406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Resultat zeigen, kurz erklären was wie wo warum</a:t>
            </a:r>
          </a:p>
        </p:txBody>
      </p:sp>
      <p:sp>
        <p:nvSpPr>
          <p:cNvPr id="4" name="Fußzeilenplatzhalter 3"/>
          <p:cNvSpPr>
            <a:spLocks noGrp="1"/>
          </p:cNvSpPr>
          <p:nvPr>
            <p:ph type="ftr" sz="quarter" idx="10"/>
          </p:nvPr>
        </p:nvSpPr>
        <p:spPr/>
        <p:txBody>
          <a:bodyPr/>
          <a:lstStyle/>
          <a:p>
            <a:r>
              <a:rPr lang="de-CH"/>
              <a:t>Java Projekt</a:t>
            </a:r>
          </a:p>
        </p:txBody>
      </p:sp>
      <p:sp>
        <p:nvSpPr>
          <p:cNvPr id="5" name="Foliennummernplatzhalter 4"/>
          <p:cNvSpPr>
            <a:spLocks noGrp="1"/>
          </p:cNvSpPr>
          <p:nvPr>
            <p:ph type="sldNum" sz="quarter" idx="11"/>
          </p:nvPr>
        </p:nvSpPr>
        <p:spPr/>
        <p:txBody>
          <a:bodyPr/>
          <a:lstStyle/>
          <a:p>
            <a:fld id="{E76344A6-2646-4E15-B881-B77BE119A0E4}" type="slidenum">
              <a:rPr lang="de-CH" smtClean="0"/>
              <a:t>3</a:t>
            </a:fld>
            <a:endParaRPr lang="de-CH"/>
          </a:p>
        </p:txBody>
      </p:sp>
    </p:spTree>
    <p:extLst>
      <p:ext uri="{BB962C8B-B14F-4D97-AF65-F5344CB8AC3E}">
        <p14:creationId xmlns:p14="http://schemas.microsoft.com/office/powerpoint/2010/main" val="28582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Was ist gut gelaufen, was weniger?</a:t>
            </a:r>
          </a:p>
          <a:p>
            <a:endParaRPr lang="de-CH" dirty="0"/>
          </a:p>
        </p:txBody>
      </p:sp>
      <p:sp>
        <p:nvSpPr>
          <p:cNvPr id="4" name="Fußzeilenplatzhalter 3"/>
          <p:cNvSpPr>
            <a:spLocks noGrp="1"/>
          </p:cNvSpPr>
          <p:nvPr>
            <p:ph type="ftr" sz="quarter" idx="10"/>
          </p:nvPr>
        </p:nvSpPr>
        <p:spPr/>
        <p:txBody>
          <a:bodyPr/>
          <a:lstStyle/>
          <a:p>
            <a:r>
              <a:rPr lang="de-CH"/>
              <a:t>Java Projekt</a:t>
            </a:r>
          </a:p>
        </p:txBody>
      </p:sp>
      <p:sp>
        <p:nvSpPr>
          <p:cNvPr id="5" name="Foliennummernplatzhalter 4"/>
          <p:cNvSpPr>
            <a:spLocks noGrp="1"/>
          </p:cNvSpPr>
          <p:nvPr>
            <p:ph type="sldNum" sz="quarter" idx="11"/>
          </p:nvPr>
        </p:nvSpPr>
        <p:spPr/>
        <p:txBody>
          <a:bodyPr/>
          <a:lstStyle/>
          <a:p>
            <a:fld id="{E76344A6-2646-4E15-B881-B77BE119A0E4}" type="slidenum">
              <a:rPr lang="de-CH" smtClean="0"/>
              <a:t>4</a:t>
            </a:fld>
            <a:endParaRPr lang="de-CH"/>
          </a:p>
        </p:txBody>
      </p:sp>
    </p:spTree>
    <p:extLst>
      <p:ext uri="{BB962C8B-B14F-4D97-AF65-F5344CB8AC3E}">
        <p14:creationId xmlns:p14="http://schemas.microsoft.com/office/powerpoint/2010/main" val="15681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Was wir gemacht haben kam gut heraus. Es funktioniert alles. Man müsste es aber noch mit einer Datenbank verbinden um die Einträge zu speichern. Dazu sollte man noch weitere Jahre erstellen.</a:t>
            </a:r>
          </a:p>
        </p:txBody>
      </p:sp>
      <p:sp>
        <p:nvSpPr>
          <p:cNvPr id="4" name="Fußzeilenplatzhalter 3"/>
          <p:cNvSpPr>
            <a:spLocks noGrp="1"/>
          </p:cNvSpPr>
          <p:nvPr>
            <p:ph type="ftr" sz="quarter" idx="10"/>
          </p:nvPr>
        </p:nvSpPr>
        <p:spPr/>
        <p:txBody>
          <a:bodyPr/>
          <a:lstStyle/>
          <a:p>
            <a:r>
              <a:rPr lang="de-CH"/>
              <a:t>Java Projekt</a:t>
            </a:r>
          </a:p>
        </p:txBody>
      </p:sp>
      <p:sp>
        <p:nvSpPr>
          <p:cNvPr id="5" name="Foliennummernplatzhalter 4"/>
          <p:cNvSpPr>
            <a:spLocks noGrp="1"/>
          </p:cNvSpPr>
          <p:nvPr>
            <p:ph type="sldNum" sz="quarter" idx="11"/>
          </p:nvPr>
        </p:nvSpPr>
        <p:spPr/>
        <p:txBody>
          <a:bodyPr/>
          <a:lstStyle/>
          <a:p>
            <a:fld id="{E76344A6-2646-4E15-B881-B77BE119A0E4}" type="slidenum">
              <a:rPr lang="de-CH" smtClean="0"/>
              <a:t>5</a:t>
            </a:fld>
            <a:endParaRPr lang="de-CH"/>
          </a:p>
        </p:txBody>
      </p:sp>
    </p:spTree>
    <p:extLst>
      <p:ext uri="{BB962C8B-B14F-4D97-AF65-F5344CB8AC3E}">
        <p14:creationId xmlns:p14="http://schemas.microsoft.com/office/powerpoint/2010/main" val="102647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Titelmasterformat durch Klicken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5B06A00-3424-4D61-BBF1-8326066A67F7}" type="datetime1">
              <a:rPr lang="de-DE" smtClean="0"/>
              <a:t>09.07.2017</a:t>
            </a:fld>
            <a:endParaRPr lang="de-DE"/>
          </a:p>
        </p:txBody>
      </p:sp>
      <p:sp>
        <p:nvSpPr>
          <p:cNvPr id="5" name="Footer Placeholder 4"/>
          <p:cNvSpPr>
            <a:spLocks noGrp="1"/>
          </p:cNvSpPr>
          <p:nvPr>
            <p:ph type="ftr" sz="quarter" idx="11"/>
          </p:nvPr>
        </p:nvSpPr>
        <p:spPr>
          <a:xfrm>
            <a:off x="2416500" y="329307"/>
            <a:ext cx="4973915" cy="309201"/>
          </a:xfrm>
        </p:spPr>
        <p:txBody>
          <a:bodyPr/>
          <a:lstStyle/>
          <a:p>
            <a:r>
              <a:rPr lang="de-DE"/>
              <a:t>Java Projekt</a:t>
            </a:r>
          </a:p>
        </p:txBody>
      </p:sp>
      <p:sp>
        <p:nvSpPr>
          <p:cNvPr id="6" name="Slide Number Placeholder 5"/>
          <p:cNvSpPr>
            <a:spLocks noGrp="1"/>
          </p:cNvSpPr>
          <p:nvPr>
            <p:ph type="sldNum" sz="quarter" idx="12"/>
          </p:nvPr>
        </p:nvSpPr>
        <p:spPr>
          <a:xfrm>
            <a:off x="1437664" y="798973"/>
            <a:ext cx="811019" cy="503578"/>
          </a:xfrm>
        </p:spPr>
        <p:txBody>
          <a:bodyPr/>
          <a:lstStyle/>
          <a:p>
            <a:fld id="{6C6AE60A-B69C-4790-82F7-3882EDF23186}" type="slidenum">
              <a:rPr lang="de-DE" smtClean="0"/>
              <a:t>‹Nr.›</a:t>
            </a:fld>
            <a:endParaRPr lang="de-D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18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FF3F5A-993B-425C-941E-A1E69E185837}" type="datetime1">
              <a:rPr lang="de-DE" smtClean="0"/>
              <a:t>09.07.2017</a:t>
            </a:fld>
            <a:endParaRPr lang="de-DE"/>
          </a:p>
        </p:txBody>
      </p:sp>
      <p:sp>
        <p:nvSpPr>
          <p:cNvPr id="5" name="Footer Placeholder 4"/>
          <p:cNvSpPr>
            <a:spLocks noGrp="1"/>
          </p:cNvSpPr>
          <p:nvPr>
            <p:ph type="ftr" sz="quarter" idx="11"/>
          </p:nvPr>
        </p:nvSpPr>
        <p:spPr/>
        <p:txBody>
          <a:bodyPr/>
          <a:lstStyle/>
          <a:p>
            <a:r>
              <a:rPr lang="de-DE"/>
              <a:t>Java Projekt</a:t>
            </a:r>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46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F98C911-5548-49AA-B23C-0F9BAC48EFE9}" type="datetime1">
              <a:rPr lang="de-DE" smtClean="0"/>
              <a:t>09.07.2017</a:t>
            </a:fld>
            <a:endParaRPr lang="de-DE"/>
          </a:p>
        </p:txBody>
      </p:sp>
      <p:sp>
        <p:nvSpPr>
          <p:cNvPr id="5" name="Footer Placeholder 4"/>
          <p:cNvSpPr>
            <a:spLocks noGrp="1"/>
          </p:cNvSpPr>
          <p:nvPr>
            <p:ph type="ftr" sz="quarter" idx="11"/>
          </p:nvPr>
        </p:nvSpPr>
        <p:spPr/>
        <p:txBody>
          <a:bodyPr/>
          <a:lstStyle/>
          <a:p>
            <a:r>
              <a:rPr lang="de-DE"/>
              <a:t>Java Projekt</a:t>
            </a:r>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611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ncho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05BB83-3EA4-49A5-A9D2-ED0A0E5CA3FF}" type="datetime1">
              <a:rPr lang="de-DE" smtClean="0"/>
              <a:t>09.07.2017</a:t>
            </a:fld>
            <a:endParaRPr lang="de-DE"/>
          </a:p>
        </p:txBody>
      </p:sp>
      <p:sp>
        <p:nvSpPr>
          <p:cNvPr id="5" name="Footer Placeholder 4"/>
          <p:cNvSpPr>
            <a:spLocks noGrp="1"/>
          </p:cNvSpPr>
          <p:nvPr>
            <p:ph type="ftr" sz="quarter" idx="11"/>
          </p:nvPr>
        </p:nvSpPr>
        <p:spPr/>
        <p:txBody>
          <a:bodyPr/>
          <a:lstStyle/>
          <a:p>
            <a:r>
              <a:rPr lang="de-DE"/>
              <a:t>Java Projekt</a:t>
            </a:r>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54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Titelmasterformat durch Klicken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CBB55A46-284B-4C59-99DB-A14ECCE3CD4C}" type="datetime1">
              <a:rPr lang="de-DE" smtClean="0"/>
              <a:t>09.07.2017</a:t>
            </a:fld>
            <a:endParaRPr lang="de-DE"/>
          </a:p>
        </p:txBody>
      </p:sp>
      <p:sp>
        <p:nvSpPr>
          <p:cNvPr id="5" name="Footer Placeholder 4"/>
          <p:cNvSpPr>
            <a:spLocks noGrp="1"/>
          </p:cNvSpPr>
          <p:nvPr>
            <p:ph type="ftr" sz="quarter" idx="11"/>
          </p:nvPr>
        </p:nvSpPr>
        <p:spPr/>
        <p:txBody>
          <a:bodyPr/>
          <a:lstStyle/>
          <a:p>
            <a:r>
              <a:rPr lang="de-DE"/>
              <a:t>Java Projekt</a:t>
            </a:r>
            <a:endParaRPr lang="de-DE" dirty="0"/>
          </a:p>
        </p:txBody>
      </p:sp>
      <p:sp>
        <p:nvSpPr>
          <p:cNvPr id="6" name="Slide Number Placeholder 5"/>
          <p:cNvSpPr>
            <a:spLocks noGrp="1"/>
          </p:cNvSpPr>
          <p:nvPr>
            <p:ph type="sldNum" sz="quarter" idx="12"/>
          </p:nvPr>
        </p:nvSpPr>
        <p:spPr/>
        <p:txBody>
          <a:bodyPr/>
          <a:lstStyle/>
          <a:p>
            <a:fld id="{6C6AE60A-B69C-4790-82F7-3882EDF23186}" type="slidenum">
              <a:rPr lang="de-DE" smtClean="0"/>
              <a:t>‹Nr.›</a:t>
            </a:fld>
            <a:endParaRPr lang="de-D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13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43D6914-E839-472A-9B03-97BC27D0A618}" type="datetime1">
              <a:rPr lang="de-DE" smtClean="0"/>
              <a:t>09.07.2017</a:t>
            </a:fld>
            <a:endParaRPr lang="de-DE"/>
          </a:p>
        </p:txBody>
      </p:sp>
      <p:sp>
        <p:nvSpPr>
          <p:cNvPr id="6" name="Footer Placeholder 5"/>
          <p:cNvSpPr>
            <a:spLocks noGrp="1"/>
          </p:cNvSpPr>
          <p:nvPr>
            <p:ph type="ftr" sz="quarter" idx="11"/>
          </p:nvPr>
        </p:nvSpPr>
        <p:spPr/>
        <p:txBody>
          <a:bodyPr/>
          <a:lstStyle/>
          <a:p>
            <a:r>
              <a:rPr lang="de-DE"/>
              <a:t>Java Projekt</a:t>
            </a:r>
          </a:p>
        </p:txBody>
      </p:sp>
      <p:sp>
        <p:nvSpPr>
          <p:cNvPr id="7" name="Slide Number Placeholder 6"/>
          <p:cNvSpPr>
            <a:spLocks noGrp="1"/>
          </p:cNvSpPr>
          <p:nvPr>
            <p:ph type="sldNum" sz="quarter" idx="12"/>
          </p:nvPr>
        </p:nvSpPr>
        <p:spPr/>
        <p:txBody>
          <a:bodyPr/>
          <a:lstStyle/>
          <a:p>
            <a:fld id="{6C6AE60A-B69C-4790-82F7-3882EDF23186}" type="slidenum">
              <a:rPr lang="de-DE" smtClean="0"/>
              <a:t>‹Nr.›</a:t>
            </a:fld>
            <a:endParaRPr lang="de-D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454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458842B-E4F8-43DC-B1A3-7F404209B7B7}" type="datetime1">
              <a:rPr lang="de-DE" smtClean="0"/>
              <a:t>09.07.2017</a:t>
            </a:fld>
            <a:endParaRPr lang="de-DE"/>
          </a:p>
        </p:txBody>
      </p:sp>
      <p:sp>
        <p:nvSpPr>
          <p:cNvPr id="8" name="Footer Placeholder 7"/>
          <p:cNvSpPr>
            <a:spLocks noGrp="1"/>
          </p:cNvSpPr>
          <p:nvPr>
            <p:ph type="ftr" sz="quarter" idx="11"/>
          </p:nvPr>
        </p:nvSpPr>
        <p:spPr/>
        <p:txBody>
          <a:bodyPr/>
          <a:lstStyle/>
          <a:p>
            <a:r>
              <a:rPr lang="de-DE"/>
              <a:t>Java Projekt</a:t>
            </a:r>
          </a:p>
        </p:txBody>
      </p:sp>
      <p:sp>
        <p:nvSpPr>
          <p:cNvPr id="9" name="Slide Number Placeholder 8"/>
          <p:cNvSpPr>
            <a:spLocks noGrp="1"/>
          </p:cNvSpPr>
          <p:nvPr>
            <p:ph type="sldNum" sz="quarter" idx="12"/>
          </p:nvPr>
        </p:nvSpPr>
        <p:spPr/>
        <p:txBody>
          <a:bodyPr/>
          <a:lstStyle/>
          <a:p>
            <a:fld id="{6C6AE60A-B69C-4790-82F7-3882EDF23186}" type="slidenum">
              <a:rPr lang="de-DE" smtClean="0"/>
              <a:t>‹Nr.›</a:t>
            </a:fld>
            <a:endParaRPr lang="de-D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9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628C92F5-FA8C-4060-9B32-B1372BCD3704}" type="datetime1">
              <a:rPr lang="de-DE" smtClean="0"/>
              <a:t>09.07.2017</a:t>
            </a:fld>
            <a:endParaRPr lang="de-DE"/>
          </a:p>
        </p:txBody>
      </p:sp>
      <p:sp>
        <p:nvSpPr>
          <p:cNvPr id="4" name="Footer Placeholder 3"/>
          <p:cNvSpPr>
            <a:spLocks noGrp="1"/>
          </p:cNvSpPr>
          <p:nvPr>
            <p:ph type="ftr" sz="quarter" idx="11"/>
          </p:nvPr>
        </p:nvSpPr>
        <p:spPr/>
        <p:txBody>
          <a:bodyPr/>
          <a:lstStyle/>
          <a:p>
            <a:r>
              <a:rPr lang="de-DE"/>
              <a:t>Java Projekt</a:t>
            </a:r>
          </a:p>
        </p:txBody>
      </p:sp>
      <p:sp>
        <p:nvSpPr>
          <p:cNvPr id="5" name="Slide Number Placeholder 4"/>
          <p:cNvSpPr>
            <a:spLocks noGrp="1"/>
          </p:cNvSpPr>
          <p:nvPr>
            <p:ph type="sldNum" sz="quarter" idx="12"/>
          </p:nvPr>
        </p:nvSpPr>
        <p:spPr/>
        <p:txBody>
          <a:bodyPr/>
          <a:lstStyle/>
          <a:p>
            <a:fld id="{6C6AE60A-B69C-4790-82F7-3882EDF23186}" type="slidenum">
              <a:rPr lang="de-DE" smtClean="0"/>
              <a:t>‹Nr.›</a:t>
            </a:fld>
            <a:endParaRPr lang="de-D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060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ABBAF-ECC9-4F6E-A52B-FF21FE3C8041}" type="datetime1">
              <a:rPr lang="de-DE" smtClean="0"/>
              <a:t>09.07.2017</a:t>
            </a:fld>
            <a:endParaRPr lang="de-DE"/>
          </a:p>
        </p:txBody>
      </p:sp>
      <p:sp>
        <p:nvSpPr>
          <p:cNvPr id="3" name="Footer Placeholder 2"/>
          <p:cNvSpPr>
            <a:spLocks noGrp="1"/>
          </p:cNvSpPr>
          <p:nvPr>
            <p:ph type="ftr" sz="quarter" idx="11"/>
          </p:nvPr>
        </p:nvSpPr>
        <p:spPr/>
        <p:txBody>
          <a:bodyPr/>
          <a:lstStyle/>
          <a:p>
            <a:r>
              <a:rPr lang="de-DE"/>
              <a:t>Java Projekt</a:t>
            </a:r>
          </a:p>
        </p:txBody>
      </p:sp>
      <p:sp>
        <p:nvSpPr>
          <p:cNvPr id="4" name="Slide Number Placeholder 3"/>
          <p:cNvSpPr>
            <a:spLocks noGrp="1"/>
          </p:cNvSpPr>
          <p:nvPr>
            <p:ph type="sldNum" sz="quarter" idx="12"/>
          </p:nvPr>
        </p:nvSpPr>
        <p:spPr/>
        <p:txBody>
          <a:bodyPr/>
          <a:lstStyle/>
          <a:p>
            <a:fld id="{6C6AE60A-B69C-4790-82F7-3882EDF23186}" type="slidenum">
              <a:rPr lang="de-DE" smtClean="0"/>
              <a:t>‹Nr.›</a:t>
            </a:fld>
            <a:endParaRPr lang="de-DE"/>
          </a:p>
        </p:txBody>
      </p:sp>
    </p:spTree>
    <p:extLst>
      <p:ext uri="{BB962C8B-B14F-4D97-AF65-F5344CB8AC3E}">
        <p14:creationId xmlns:p14="http://schemas.microsoft.com/office/powerpoint/2010/main" val="16888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Titelmasterformat durch Klicken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CF222D30-B1D4-445B-B5DF-4C0271080A1D}" type="datetime1">
              <a:rPr lang="de-DE" smtClean="0"/>
              <a:t>09.07.2017</a:t>
            </a:fld>
            <a:endParaRPr lang="de-DE"/>
          </a:p>
        </p:txBody>
      </p:sp>
      <p:sp>
        <p:nvSpPr>
          <p:cNvPr id="6" name="Footer Placeholder 5"/>
          <p:cNvSpPr>
            <a:spLocks noGrp="1"/>
          </p:cNvSpPr>
          <p:nvPr>
            <p:ph type="ftr" sz="quarter" idx="11"/>
          </p:nvPr>
        </p:nvSpPr>
        <p:spPr/>
        <p:txBody>
          <a:bodyPr/>
          <a:lstStyle/>
          <a:p>
            <a:r>
              <a:rPr lang="de-DE"/>
              <a:t>Java Projekt</a:t>
            </a:r>
          </a:p>
        </p:txBody>
      </p:sp>
      <p:sp>
        <p:nvSpPr>
          <p:cNvPr id="7" name="Slide Number Placeholder 6"/>
          <p:cNvSpPr>
            <a:spLocks noGrp="1"/>
          </p:cNvSpPr>
          <p:nvPr>
            <p:ph type="sldNum" sz="quarter" idx="12"/>
          </p:nvPr>
        </p:nvSpPr>
        <p:spPr/>
        <p:txBody>
          <a:bodyPr/>
          <a:lstStyle/>
          <a:p>
            <a:fld id="{6C6AE60A-B69C-4790-82F7-3882EDF23186}" type="slidenum">
              <a:rPr lang="de-DE" smtClean="0"/>
              <a:t>‹Nr.›</a:t>
            </a:fld>
            <a:endParaRPr lang="de-D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93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815588-45C7-4188-9AF6-76D5AD31B698}" type="datetime1">
              <a:rPr lang="de-DE" smtClean="0"/>
              <a:t>09.07.2017</a:t>
            </a:fld>
            <a:endParaRPr lang="de-DE"/>
          </a:p>
        </p:txBody>
      </p:sp>
      <p:sp>
        <p:nvSpPr>
          <p:cNvPr id="6" name="Footer Placeholder 5"/>
          <p:cNvSpPr>
            <a:spLocks noGrp="1"/>
          </p:cNvSpPr>
          <p:nvPr>
            <p:ph type="ftr" sz="quarter" idx="11"/>
          </p:nvPr>
        </p:nvSpPr>
        <p:spPr>
          <a:xfrm>
            <a:off x="1447382" y="318640"/>
            <a:ext cx="5541004" cy="320931"/>
          </a:xfrm>
        </p:spPr>
        <p:txBody>
          <a:bodyPr/>
          <a:lstStyle/>
          <a:p>
            <a:r>
              <a:rPr lang="de-DE"/>
              <a:t>Java Projekt</a:t>
            </a:r>
          </a:p>
        </p:txBody>
      </p:sp>
      <p:sp>
        <p:nvSpPr>
          <p:cNvPr id="7" name="Slide Number Placeholder 6"/>
          <p:cNvSpPr>
            <a:spLocks noGrp="1"/>
          </p:cNvSpPr>
          <p:nvPr>
            <p:ph type="sldNum" sz="quarter" idx="12"/>
          </p:nvPr>
        </p:nvSpPr>
        <p:spPr/>
        <p:txBody>
          <a:bodyPr/>
          <a:lstStyle/>
          <a:p>
            <a:fld id="{6C6AE60A-B69C-4790-82F7-3882EDF23186}" type="slidenum">
              <a:rPr lang="de-DE" smtClean="0"/>
              <a:t>‹Nr.›</a:t>
            </a:fld>
            <a:endParaRPr lang="de-D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91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BB2EB9-5A26-451D-A2E8-448C4758FDCE}" type="datetime1">
              <a:rPr lang="de-DE" smtClean="0"/>
              <a:t>09.07.2017</a:t>
            </a:fld>
            <a:endParaRPr lang="de-D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DE"/>
              <a:t>Java Projekt</a:t>
            </a:r>
            <a:endParaRPr lang="de-DE"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6AE60A-B69C-4790-82F7-3882EDF23186}" type="slidenum">
              <a:rPr lang="de-DE" smtClean="0"/>
              <a:t>‹Nr.›</a:t>
            </a:fld>
            <a:endParaRPr lang="de-D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7683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03B22E-1202-4307-AE82-932F6676B99F}"/>
              </a:ext>
            </a:extLst>
          </p:cNvPr>
          <p:cNvSpPr>
            <a:spLocks noGrp="1"/>
          </p:cNvSpPr>
          <p:nvPr>
            <p:ph type="ctrTitle"/>
          </p:nvPr>
        </p:nvSpPr>
        <p:spPr/>
        <p:txBody>
          <a:bodyPr/>
          <a:lstStyle/>
          <a:p>
            <a:r>
              <a:rPr lang="de-CH" dirty="0"/>
              <a:t>Java Projekt</a:t>
            </a:r>
          </a:p>
        </p:txBody>
      </p:sp>
      <p:sp>
        <p:nvSpPr>
          <p:cNvPr id="3" name="Untertitel 2">
            <a:extLst>
              <a:ext uri="{FF2B5EF4-FFF2-40B4-BE49-F238E27FC236}">
                <a16:creationId xmlns:a16="http://schemas.microsoft.com/office/drawing/2014/main" id="{1040645B-5ED1-457F-B622-13E0E2327CF2}"/>
              </a:ext>
            </a:extLst>
          </p:cNvPr>
          <p:cNvSpPr>
            <a:spLocks noGrp="1"/>
          </p:cNvSpPr>
          <p:nvPr>
            <p:ph type="subTitle" idx="1"/>
          </p:nvPr>
        </p:nvSpPr>
        <p:spPr/>
        <p:txBody>
          <a:bodyPr/>
          <a:lstStyle/>
          <a:p>
            <a:r>
              <a:rPr lang="de-CH" dirty="0"/>
              <a:t>Andreas Schranz, Simon Kunz</a:t>
            </a:r>
          </a:p>
        </p:txBody>
      </p:sp>
    </p:spTree>
    <p:extLst>
      <p:ext uri="{BB962C8B-B14F-4D97-AF65-F5344CB8AC3E}">
        <p14:creationId xmlns:p14="http://schemas.microsoft.com/office/powerpoint/2010/main" val="419223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642F85-9C5D-464F-8474-839F62E3D824}"/>
              </a:ext>
            </a:extLst>
          </p:cNvPr>
          <p:cNvSpPr>
            <a:spLocks noGrp="1"/>
          </p:cNvSpPr>
          <p:nvPr>
            <p:ph type="title"/>
          </p:nvPr>
        </p:nvSpPr>
        <p:spPr/>
        <p:txBody>
          <a:bodyPr/>
          <a:lstStyle/>
          <a:p>
            <a:r>
              <a:rPr lang="de-CH" dirty="0"/>
              <a:t>Inhalt</a:t>
            </a:r>
          </a:p>
        </p:txBody>
      </p:sp>
      <p:sp>
        <p:nvSpPr>
          <p:cNvPr id="3" name="Inhaltsplatzhalter 2">
            <a:extLst>
              <a:ext uri="{FF2B5EF4-FFF2-40B4-BE49-F238E27FC236}">
                <a16:creationId xmlns:a16="http://schemas.microsoft.com/office/drawing/2014/main" id="{B29EAFBD-B3EA-4002-BEE9-39DCA6D4BACB}"/>
              </a:ext>
            </a:extLst>
          </p:cNvPr>
          <p:cNvSpPr>
            <a:spLocks noGrp="1"/>
          </p:cNvSpPr>
          <p:nvPr>
            <p:ph idx="1"/>
          </p:nvPr>
        </p:nvSpPr>
        <p:spPr/>
        <p:txBody>
          <a:bodyPr/>
          <a:lstStyle/>
          <a:p>
            <a:r>
              <a:rPr lang="de-CH" dirty="0"/>
              <a:t>Resultat</a:t>
            </a:r>
          </a:p>
          <a:p>
            <a:endParaRPr lang="de-CH" dirty="0"/>
          </a:p>
          <a:p>
            <a:r>
              <a:rPr lang="de-CH" dirty="0"/>
              <a:t>Positives/Negatives</a:t>
            </a:r>
          </a:p>
          <a:p>
            <a:endParaRPr lang="de-CH" dirty="0"/>
          </a:p>
          <a:p>
            <a:r>
              <a:rPr lang="de-CH" dirty="0"/>
              <a:t>Fazit</a:t>
            </a:r>
          </a:p>
        </p:txBody>
      </p:sp>
      <p:sp>
        <p:nvSpPr>
          <p:cNvPr id="4" name="Fußzeilenplatzhalter 3">
            <a:extLst>
              <a:ext uri="{FF2B5EF4-FFF2-40B4-BE49-F238E27FC236}">
                <a16:creationId xmlns:a16="http://schemas.microsoft.com/office/drawing/2014/main" id="{EF013DDA-5A92-4B24-B754-5855B878069D}"/>
              </a:ext>
            </a:extLst>
          </p:cNvPr>
          <p:cNvSpPr>
            <a:spLocks noGrp="1"/>
          </p:cNvSpPr>
          <p:nvPr>
            <p:ph type="ftr" sz="quarter" idx="11"/>
          </p:nvPr>
        </p:nvSpPr>
        <p:spPr/>
        <p:txBody>
          <a:bodyPr/>
          <a:lstStyle/>
          <a:p>
            <a:r>
              <a:rPr lang="de-DE"/>
              <a:t>Java Projekt</a:t>
            </a:r>
            <a:endParaRPr lang="de-DE" dirty="0"/>
          </a:p>
        </p:txBody>
      </p:sp>
    </p:spTree>
    <p:extLst>
      <p:ext uri="{BB962C8B-B14F-4D97-AF65-F5344CB8AC3E}">
        <p14:creationId xmlns:p14="http://schemas.microsoft.com/office/powerpoint/2010/main" val="384314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880DB0-F1B2-450C-8152-BD3BF303C31F}"/>
              </a:ext>
            </a:extLst>
          </p:cNvPr>
          <p:cNvSpPr>
            <a:spLocks noGrp="1"/>
          </p:cNvSpPr>
          <p:nvPr>
            <p:ph type="title"/>
          </p:nvPr>
        </p:nvSpPr>
        <p:spPr/>
        <p:txBody>
          <a:bodyPr/>
          <a:lstStyle/>
          <a:p>
            <a:r>
              <a:rPr lang="de-CH" dirty="0"/>
              <a:t>Resultat</a:t>
            </a:r>
          </a:p>
        </p:txBody>
      </p:sp>
      <p:sp>
        <p:nvSpPr>
          <p:cNvPr id="4" name="Fußzeilenplatzhalter 3">
            <a:extLst>
              <a:ext uri="{FF2B5EF4-FFF2-40B4-BE49-F238E27FC236}">
                <a16:creationId xmlns:a16="http://schemas.microsoft.com/office/drawing/2014/main" id="{C7632A97-0299-482A-9B60-7196F93AE8CD}"/>
              </a:ext>
            </a:extLst>
          </p:cNvPr>
          <p:cNvSpPr>
            <a:spLocks noGrp="1"/>
          </p:cNvSpPr>
          <p:nvPr>
            <p:ph type="ftr" sz="quarter" idx="11"/>
          </p:nvPr>
        </p:nvSpPr>
        <p:spPr/>
        <p:txBody>
          <a:bodyPr/>
          <a:lstStyle/>
          <a:p>
            <a:r>
              <a:rPr lang="de-DE"/>
              <a:t>Java Projekt</a:t>
            </a:r>
          </a:p>
        </p:txBody>
      </p:sp>
      <p:pic>
        <p:nvPicPr>
          <p:cNvPr id="5" name="Inhaltsplatzhalter 4" descr="C:\Users\AndreasS\Downloads\GUI.PNG">
            <a:extLst>
              <a:ext uri="{FF2B5EF4-FFF2-40B4-BE49-F238E27FC236}">
                <a16:creationId xmlns:a16="http://schemas.microsoft.com/office/drawing/2014/main" id="{DE0BA849-B1AD-4E5C-B212-F24B9642FB53}"/>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32995" y="2016367"/>
            <a:ext cx="7040442" cy="4563334"/>
          </a:xfrm>
          <a:prstGeom prst="rect">
            <a:avLst/>
          </a:prstGeom>
          <a:noFill/>
          <a:ln>
            <a:noFill/>
          </a:ln>
        </p:spPr>
      </p:pic>
    </p:spTree>
    <p:extLst>
      <p:ext uri="{BB962C8B-B14F-4D97-AF65-F5344CB8AC3E}">
        <p14:creationId xmlns:p14="http://schemas.microsoft.com/office/powerpoint/2010/main" val="391621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86A461-4AFA-47D5-85BF-26994957741A}"/>
              </a:ext>
            </a:extLst>
          </p:cNvPr>
          <p:cNvSpPr>
            <a:spLocks noGrp="1"/>
          </p:cNvSpPr>
          <p:nvPr>
            <p:ph type="title"/>
          </p:nvPr>
        </p:nvSpPr>
        <p:spPr/>
        <p:txBody>
          <a:bodyPr/>
          <a:lstStyle/>
          <a:p>
            <a:r>
              <a:rPr lang="de-CH" dirty="0"/>
              <a:t>Positives/Negatives</a:t>
            </a:r>
          </a:p>
        </p:txBody>
      </p:sp>
      <p:sp>
        <p:nvSpPr>
          <p:cNvPr id="3" name="Inhaltsplatzhalter 2">
            <a:extLst>
              <a:ext uri="{FF2B5EF4-FFF2-40B4-BE49-F238E27FC236}">
                <a16:creationId xmlns:a16="http://schemas.microsoft.com/office/drawing/2014/main" id="{DBFDEDEA-F898-4EB4-AE69-A66CACC8BE3A}"/>
              </a:ext>
            </a:extLst>
          </p:cNvPr>
          <p:cNvSpPr>
            <a:spLocks noGrp="1"/>
          </p:cNvSpPr>
          <p:nvPr>
            <p:ph idx="1"/>
          </p:nvPr>
        </p:nvSpPr>
        <p:spPr/>
        <p:txBody>
          <a:bodyPr/>
          <a:lstStyle/>
          <a:p>
            <a:r>
              <a:rPr lang="de-CH" dirty="0"/>
              <a:t>Positives</a:t>
            </a:r>
          </a:p>
          <a:p>
            <a:pPr lvl="1"/>
            <a:r>
              <a:rPr lang="de-CH" dirty="0"/>
              <a:t>GUI erstellen</a:t>
            </a:r>
          </a:p>
          <a:p>
            <a:pPr lvl="1"/>
            <a:r>
              <a:rPr lang="de-CH" dirty="0"/>
              <a:t>Funktionen hinter dem GUI</a:t>
            </a:r>
          </a:p>
          <a:p>
            <a:pPr lvl="1"/>
            <a:r>
              <a:rPr lang="de-CH" dirty="0"/>
              <a:t>Teamarbeit</a:t>
            </a:r>
          </a:p>
          <a:p>
            <a:r>
              <a:rPr lang="de-CH" dirty="0"/>
              <a:t>Negatives</a:t>
            </a:r>
          </a:p>
          <a:p>
            <a:pPr lvl="1"/>
            <a:r>
              <a:rPr lang="de-CH" dirty="0" err="1"/>
              <a:t>JavaFX</a:t>
            </a:r>
            <a:r>
              <a:rPr lang="de-CH" dirty="0"/>
              <a:t> Tests</a:t>
            </a:r>
          </a:p>
        </p:txBody>
      </p:sp>
      <p:sp>
        <p:nvSpPr>
          <p:cNvPr id="4" name="Fußzeilenplatzhalter 3">
            <a:extLst>
              <a:ext uri="{FF2B5EF4-FFF2-40B4-BE49-F238E27FC236}">
                <a16:creationId xmlns:a16="http://schemas.microsoft.com/office/drawing/2014/main" id="{0689A02F-1FAD-4EDB-988E-C53EF55A8DA0}"/>
              </a:ext>
            </a:extLst>
          </p:cNvPr>
          <p:cNvSpPr>
            <a:spLocks noGrp="1"/>
          </p:cNvSpPr>
          <p:nvPr>
            <p:ph type="ftr" sz="quarter" idx="11"/>
          </p:nvPr>
        </p:nvSpPr>
        <p:spPr/>
        <p:txBody>
          <a:bodyPr/>
          <a:lstStyle/>
          <a:p>
            <a:r>
              <a:rPr lang="de-DE"/>
              <a:t>Java Projekt</a:t>
            </a:r>
          </a:p>
        </p:txBody>
      </p:sp>
    </p:spTree>
    <p:extLst>
      <p:ext uri="{BB962C8B-B14F-4D97-AF65-F5344CB8AC3E}">
        <p14:creationId xmlns:p14="http://schemas.microsoft.com/office/powerpoint/2010/main" val="322204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C7D7B6-F5C3-4B79-94C3-67BEDC538F08}"/>
              </a:ext>
            </a:extLst>
          </p:cNvPr>
          <p:cNvSpPr>
            <a:spLocks noGrp="1"/>
          </p:cNvSpPr>
          <p:nvPr>
            <p:ph type="title"/>
          </p:nvPr>
        </p:nvSpPr>
        <p:spPr/>
        <p:txBody>
          <a:bodyPr/>
          <a:lstStyle/>
          <a:p>
            <a:r>
              <a:rPr lang="de-CH" dirty="0"/>
              <a:t>Fazit</a:t>
            </a:r>
          </a:p>
        </p:txBody>
      </p:sp>
      <p:sp>
        <p:nvSpPr>
          <p:cNvPr id="3" name="Inhaltsplatzhalter 2">
            <a:extLst>
              <a:ext uri="{FF2B5EF4-FFF2-40B4-BE49-F238E27FC236}">
                <a16:creationId xmlns:a16="http://schemas.microsoft.com/office/drawing/2014/main" id="{83C8BE26-A2E4-4C85-83DA-98B76E271818}"/>
              </a:ext>
            </a:extLst>
          </p:cNvPr>
          <p:cNvSpPr>
            <a:spLocks noGrp="1"/>
          </p:cNvSpPr>
          <p:nvPr>
            <p:ph idx="1"/>
          </p:nvPr>
        </p:nvSpPr>
        <p:spPr/>
        <p:txBody>
          <a:bodyPr/>
          <a:lstStyle/>
          <a:p>
            <a:r>
              <a:rPr lang="de-CH" dirty="0"/>
              <a:t>Gut herausgekommen</a:t>
            </a:r>
          </a:p>
          <a:p>
            <a:r>
              <a:rPr lang="de-CH" dirty="0"/>
              <a:t>Funktionalität</a:t>
            </a:r>
          </a:p>
          <a:p>
            <a:r>
              <a:rPr lang="de-CH" dirty="0"/>
              <a:t>Erweiterung</a:t>
            </a:r>
          </a:p>
          <a:p>
            <a:pPr lvl="1"/>
            <a:r>
              <a:rPr lang="de-CH" dirty="0"/>
              <a:t>Datenbank</a:t>
            </a:r>
          </a:p>
          <a:p>
            <a:pPr lvl="1"/>
            <a:r>
              <a:rPr lang="de-CH" dirty="0"/>
              <a:t>Jahre</a:t>
            </a:r>
          </a:p>
        </p:txBody>
      </p:sp>
      <p:sp>
        <p:nvSpPr>
          <p:cNvPr id="4" name="Fußzeilenplatzhalter 3">
            <a:extLst>
              <a:ext uri="{FF2B5EF4-FFF2-40B4-BE49-F238E27FC236}">
                <a16:creationId xmlns:a16="http://schemas.microsoft.com/office/drawing/2014/main" id="{6810FC6B-C4A3-49EA-B807-81A3DE41C0CB}"/>
              </a:ext>
            </a:extLst>
          </p:cNvPr>
          <p:cNvSpPr>
            <a:spLocks noGrp="1"/>
          </p:cNvSpPr>
          <p:nvPr>
            <p:ph type="ftr" sz="quarter" idx="11"/>
          </p:nvPr>
        </p:nvSpPr>
        <p:spPr/>
        <p:txBody>
          <a:bodyPr/>
          <a:lstStyle/>
          <a:p>
            <a:r>
              <a:rPr lang="de-DE"/>
              <a:t>Java Projekt</a:t>
            </a:r>
          </a:p>
        </p:txBody>
      </p:sp>
    </p:spTree>
    <p:extLst>
      <p:ext uri="{BB962C8B-B14F-4D97-AF65-F5344CB8AC3E}">
        <p14:creationId xmlns:p14="http://schemas.microsoft.com/office/powerpoint/2010/main" val="1953027412"/>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148</Words>
  <Application>Microsoft Office PowerPoint</Application>
  <PresentationFormat>Breitbild</PresentationFormat>
  <Paragraphs>44</Paragraphs>
  <Slides>5</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Gill Sans MT</vt:lpstr>
      <vt:lpstr>Galerie</vt:lpstr>
      <vt:lpstr>Java Projekt</vt:lpstr>
      <vt:lpstr>Inhalt</vt:lpstr>
      <vt:lpstr>Resultat</vt:lpstr>
      <vt:lpstr>Positives/Negatives</vt:lpstr>
      <vt:lpstr>Fazit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Projekt</dc:title>
  <dc:creator>5ia15sikunz</dc:creator>
  <cp:lastModifiedBy>AndreasS</cp:lastModifiedBy>
  <cp:revision>17</cp:revision>
  <dcterms:created xsi:type="dcterms:W3CDTF">2017-07-03T11:48:06Z</dcterms:created>
  <dcterms:modified xsi:type="dcterms:W3CDTF">2017-07-09T20:40:27Z</dcterms:modified>
</cp:coreProperties>
</file>