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o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EB9B1-63F3-4AD5-923D-33EC307EB82A}">
  <a:tblStyle styleId="{49BEB9B1-63F3-4AD5-923D-33EC307EB8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ora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or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6033ea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6033ea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6033ea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6033ea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6033ea8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6033ea8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6033ea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6033ea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6033ea8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36033ea8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6033ea8a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6033ea8a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0" y="2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highlight>
                  <a:schemeClr val="lt1"/>
                </a:highlight>
              </a:rPr>
              <a:t>Product Vision</a:t>
            </a:r>
            <a:endParaRPr sz="2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0" y="48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{49BEB9B1-63F3-4AD5-923D-33EC307EB82A}</a:tableStyleId>
              </a:tblPr>
              <a:tblGrid>
                <a:gridCol w="2622650"/>
                <a:gridCol w="6521350"/>
              </a:tblGrid>
              <a:tr h="9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For: 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Application Users 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Movie voters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Who: 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Want to be eligible to vote in the Academy Awards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4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The Movies Application: 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 web-based movies service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9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That: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Allows users to view previously nominated Academy Awards Movies and provides links to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IMDB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 and Rotten Tomatoes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96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Unlike: 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Existing solutions that show movies that aren’t specific to the Academy Awards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Our product: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Provide a simple UI but include all essential functions such as movies info, rates, search function, filter, and links to relevant movie services (for reviews, etc)</a:t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  <a:highlight>
                  <a:schemeClr val="lt1"/>
                </a:highlight>
              </a:rPr>
              <a:t>P</a:t>
            </a:r>
            <a:r>
              <a:rPr lang="en" sz="2500">
                <a:solidFill>
                  <a:schemeClr val="dk2"/>
                </a:solidFill>
                <a:highlight>
                  <a:schemeClr val="lt1"/>
                </a:highlight>
              </a:rPr>
              <a:t>ersona</a:t>
            </a:r>
            <a:endParaRPr sz="18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Interview Questions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Who are you?  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What are your interests?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What would you like to do with a movie app?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What kind of filters would you like? (recommendations &amp; search functions)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What would you want to see when hovering over a movie? (overview, rates, size, etc)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What would you like to see on the home page? (recommendations, categories, etc)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What color scheme would you prefer? (unsure about this)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What device do you usually use? What do you prefer when accessing a movie application/service?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1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79475"/>
            <a:ext cx="82221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Name: Peter Abah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Age: 21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Duration 8-10 minutes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Location of the interview: zoom</a:t>
            </a:r>
            <a:endParaRPr sz="95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lang="en" sz="952">
                <a:solidFill>
                  <a:schemeClr val="dk1"/>
                </a:solidFill>
              </a:rPr>
              <a:t>Who are you?  </a:t>
            </a:r>
            <a:endParaRPr sz="952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I am Peter, and I am a computer science student at Sac state and currently in my </a:t>
            </a:r>
            <a:r>
              <a:rPr lang="en" sz="952">
                <a:solidFill>
                  <a:schemeClr val="dk1"/>
                </a:solidFill>
              </a:rPr>
              <a:t>junior</a:t>
            </a:r>
            <a:r>
              <a:rPr lang="en" sz="952">
                <a:solidFill>
                  <a:schemeClr val="dk1"/>
                </a:solidFill>
              </a:rPr>
              <a:t> year   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lang="en" sz="952">
                <a:solidFill>
                  <a:schemeClr val="dk1"/>
                </a:solidFill>
              </a:rPr>
              <a:t>What are your interests?</a:t>
            </a:r>
            <a:endParaRPr sz="952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My </a:t>
            </a:r>
            <a:r>
              <a:rPr lang="en" sz="952">
                <a:solidFill>
                  <a:schemeClr val="dk1"/>
                </a:solidFill>
              </a:rPr>
              <a:t>career</a:t>
            </a:r>
            <a:r>
              <a:rPr lang="en" sz="952">
                <a:solidFill>
                  <a:schemeClr val="dk1"/>
                </a:solidFill>
              </a:rPr>
              <a:t> Interests are in software engineering but I like watching movies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lang="en" sz="952">
                <a:solidFill>
                  <a:schemeClr val="dk1"/>
                </a:solidFill>
              </a:rPr>
              <a:t>What would you like to do with a movie app?</a:t>
            </a:r>
            <a:endParaRPr sz="952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I would like to be able to search for a movie, I will also like to get recommendations based on high rated movies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lang="en" sz="952">
                <a:solidFill>
                  <a:schemeClr val="dk1"/>
                </a:solidFill>
              </a:rPr>
              <a:t>What kind of filters would you like? (recommendations &amp; search functions)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		I </a:t>
            </a:r>
            <a:r>
              <a:rPr lang="en" sz="952">
                <a:solidFill>
                  <a:schemeClr val="dk1"/>
                </a:solidFill>
              </a:rPr>
              <a:t>would</a:t>
            </a:r>
            <a:r>
              <a:rPr lang="en" sz="952">
                <a:solidFill>
                  <a:schemeClr val="dk1"/>
                </a:solidFill>
              </a:rPr>
              <a:t> like </a:t>
            </a:r>
            <a:r>
              <a:rPr lang="en" sz="952">
                <a:solidFill>
                  <a:schemeClr val="dk1"/>
                </a:solidFill>
              </a:rPr>
              <a:t>categories</a:t>
            </a:r>
            <a:r>
              <a:rPr lang="en" sz="952">
                <a:solidFill>
                  <a:schemeClr val="dk1"/>
                </a:solidFill>
              </a:rPr>
              <a:t> movies by genre and top rated movies filter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lang="en" sz="952">
                <a:solidFill>
                  <a:schemeClr val="dk1"/>
                </a:solidFill>
              </a:rPr>
              <a:t>What would you want to see when hovering over a movie? (overview, rates, size, etc)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		Name of the movie, release date, category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lang="en" sz="952">
                <a:solidFill>
                  <a:schemeClr val="dk1"/>
                </a:solidFill>
              </a:rPr>
              <a:t>What would you like to see on the home page? (recommendations, categories, etc)</a:t>
            </a:r>
            <a:endParaRPr sz="95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	Movie </a:t>
            </a:r>
            <a:r>
              <a:rPr lang="en" sz="952">
                <a:solidFill>
                  <a:schemeClr val="dk1"/>
                </a:solidFill>
              </a:rPr>
              <a:t>recommendations</a:t>
            </a:r>
            <a:r>
              <a:rPr lang="en" sz="952">
                <a:solidFill>
                  <a:schemeClr val="dk1"/>
                </a:solidFill>
              </a:rPr>
              <a:t> and a search bar to find other oscar films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lang="en" sz="952">
                <a:solidFill>
                  <a:schemeClr val="dk1"/>
                </a:solidFill>
              </a:rPr>
              <a:t>What color scheme would you prefer?</a:t>
            </a:r>
            <a:endParaRPr sz="952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Doesn’t really matter but keep it simple and emphasize easy readability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lang="en" sz="952">
                <a:solidFill>
                  <a:schemeClr val="dk1"/>
                </a:solidFill>
              </a:rPr>
              <a:t>What device do you usually use? What do you prefer when accessing a movie application/service?</a:t>
            </a:r>
            <a:endParaRPr sz="95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chemeClr val="dk1"/>
                </a:solidFill>
              </a:rPr>
              <a:t>	Laptop/Desktop computer</a:t>
            </a:r>
            <a:endParaRPr sz="95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2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0" y="483050"/>
            <a:ext cx="9144000" cy="4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Name: Jay Pandit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Age : 20 years old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Duration: 10-15 mins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Location of the interview: zoom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2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rabi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Who are you?    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 am Junior Year Student at Sac State and my Major is Computer Science. 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rabi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What are your interests?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My interests are in developing a Software application  and Cyber-networking.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rabi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What would you like to do with a movie app?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movie application is like a suggestion box. Where each movies with highest ratings are being suggested with the reviews. 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Along with it allows users to rate and comment movies out of 10 points.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rabi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What kind of filters would you like? (recommendations &amp; search functions)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There must be 3 filters 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roman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Most recently added movies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roman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Movies with highest rating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roman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list movies with a yearly time frame.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rabi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What would you want to see when hovering over a movie? (overview, rates, size, etc)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So on the page, A movie name, description story, Team (Actor, director, Writer, etc)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Ratings, Movie time frame (How long movie is?)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Trailer link or on which website or platform it is available for the audience.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Other recommended or suggestions of movies with same or higher ratings, actor, writer, etc.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rabi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What would you like to see on the home page? (recommendations, categories, etc)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Home page must have recently added or upcoming movies list. A navigation tool (movies, tv shows, etc) along with genres (action, comedy, horror, etc) 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rabi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What color scheme would you prefer? (unsure about this)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eye comforting, black or white background. User-Accessible fonts. 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rabi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What device do you usually use? What do you prefer when accessing a movie application/service?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870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Lora"/>
              <a:buAutoNum type="alphaLcPeriod"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Usually a phone or laptop. Download the rating application or check on web(google search).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92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2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3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Krishna Sun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Age: 19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Location: Zoom meeting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Time: 13-14 minutes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Location of the interview: zoom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Who are you?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Computer Science major; sophomore    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are your interests?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Robotics, gaming, biking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would you like to do with a movie app?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Look up movies based on my interests and read a </a:t>
            </a:r>
            <a:r>
              <a:rPr lang="en" sz="1100">
                <a:solidFill>
                  <a:schemeClr val="dk1"/>
                </a:solidFill>
              </a:rPr>
              <a:t>synopsis of the movie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See the ratings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See reviews on the movie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kind of filters would you like? (recommendations &amp; search functions)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Filter out genres I’m not interested in when search up movies (advanced feature)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Search only for certain types of genres I’m interested in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Minimum ratings filter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would you want to see when hovering over a movie? (overview, rates, size, etc)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 small pop-up shows up showing the rating and a small description of the movie (no spoilers)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Able to scroll up and down the pop-up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would you like to see on the home page? (recommendations, categories, etc)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Recommendations of top movies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Recommendations based on genres I selected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Able to scroll movie options (right and left)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color scheme would you prefer?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Dark theme; light theme is disgusting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What device do you usually use? What do you prefer when accessing a movie application/service?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Laptop or phone (normally on browser)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93950" y="0"/>
            <a:ext cx="9050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" y="-636400"/>
            <a:ext cx="914400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