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smtClean="0"/>
              <a:t>2019.09.14  </a:t>
            </a:r>
            <a:r>
              <a:rPr lang="zh-TW" altLang="en-US" smtClean="0"/>
              <a:t>馬迪祥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24E06-7C3F-47AE-BFC9-5367C0B5EF26}" type="datetimeFigureOut">
              <a:rPr lang="zh-TW" altLang="en-US" smtClean="0"/>
              <a:pPr/>
              <a:t>2019/9/14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248E5-8443-4070-91E5-40D7C6FCFF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smtClean="0"/>
              <a:t>2019.09.14  </a:t>
            </a:r>
            <a:r>
              <a:rPr lang="zh-TW" altLang="en-US" smtClean="0"/>
              <a:t>馬迪祥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B71EE-D113-49E4-B813-821F84D999B7}" type="datetimeFigureOut">
              <a:rPr lang="zh-TW" altLang="en-US" smtClean="0"/>
              <a:pPr/>
              <a:t>2019/9/14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ED3AB-49FE-4A64-A02B-D14086BEC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1891-75FF-487D-901A-0FD2BFAA5BCD}" type="datetime1">
              <a:rPr lang="zh-TW" altLang="en-US" smtClean="0"/>
              <a:pPr/>
              <a:t>2019/9/14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2019.09.14  </a:t>
            </a:r>
            <a:r>
              <a:rPr lang="zh-TW" altLang="en-US" smtClean="0"/>
              <a:t>馬迪祥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3EAE-D49F-4141-BAE7-394AFE52F9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C333-0A20-4FBB-8CF7-105952160DB2}" type="datetime1">
              <a:rPr lang="zh-TW" altLang="en-US" smtClean="0"/>
              <a:pPr/>
              <a:t>2019/9/14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2019.09.14  </a:t>
            </a:r>
            <a:r>
              <a:rPr lang="zh-TW" altLang="en-US" smtClean="0"/>
              <a:t>馬迪祥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3EAE-D49F-4141-BAE7-394AFE52F9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05BE-FFA2-4A42-9121-EA9C51C998C0}" type="datetime1">
              <a:rPr lang="zh-TW" altLang="en-US" smtClean="0"/>
              <a:pPr/>
              <a:t>2019/9/14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2019.09.14  </a:t>
            </a:r>
            <a:r>
              <a:rPr lang="zh-TW" altLang="en-US" smtClean="0"/>
              <a:t>馬迪祥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3EAE-D49F-4141-BAE7-394AFE52F9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A514-0B03-4D84-8FC5-F9379DA08288}" type="datetime1">
              <a:rPr lang="zh-TW" altLang="en-US" smtClean="0"/>
              <a:pPr/>
              <a:t>2019/9/14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2019.09.14  </a:t>
            </a:r>
            <a:r>
              <a:rPr lang="zh-TW" altLang="en-US" smtClean="0"/>
              <a:t>馬迪祥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3EAE-D49F-4141-BAE7-394AFE52F9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C688-5770-44F1-B201-C8A2C273464F}" type="datetime1">
              <a:rPr lang="zh-TW" altLang="en-US" smtClean="0"/>
              <a:pPr/>
              <a:t>2019/9/14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2019.09.14  </a:t>
            </a:r>
            <a:r>
              <a:rPr lang="zh-TW" altLang="en-US" smtClean="0"/>
              <a:t>馬迪祥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3EAE-D49F-4141-BAE7-394AFE52F9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A976-C227-483B-96B7-C5136DC0636F}" type="datetime1">
              <a:rPr lang="zh-TW" altLang="en-US" smtClean="0"/>
              <a:pPr/>
              <a:t>2019/9/14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2019.09.14  </a:t>
            </a:r>
            <a:r>
              <a:rPr lang="zh-TW" altLang="en-US" smtClean="0"/>
              <a:t>馬迪祥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3EAE-D49F-4141-BAE7-394AFE52F9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CF95-03D5-4B65-A684-A5FD4F6D67C8}" type="datetime1">
              <a:rPr lang="zh-TW" altLang="en-US" smtClean="0"/>
              <a:pPr/>
              <a:t>2019/9/14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2019.09.14  </a:t>
            </a:r>
            <a:r>
              <a:rPr lang="zh-TW" altLang="en-US" smtClean="0"/>
              <a:t>馬迪祥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3EAE-D49F-4141-BAE7-394AFE52F9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B78C-A4E3-40F5-B056-18F53A953D85}" type="datetime1">
              <a:rPr lang="zh-TW" altLang="en-US" smtClean="0"/>
              <a:pPr/>
              <a:t>2019/9/14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2019.09.14  </a:t>
            </a:r>
            <a:r>
              <a:rPr lang="zh-TW" altLang="en-US" smtClean="0"/>
              <a:t>馬迪祥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3EAE-D49F-4141-BAE7-394AFE52F9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BC05-FEE7-441C-B2E7-83E40E3E6821}" type="datetime1">
              <a:rPr lang="zh-TW" altLang="en-US" smtClean="0"/>
              <a:pPr/>
              <a:t>2019/9/14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2019.09.14  </a:t>
            </a:r>
            <a:r>
              <a:rPr lang="zh-TW" altLang="en-US" smtClean="0"/>
              <a:t>馬迪祥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3EAE-D49F-4141-BAE7-394AFE52F9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4E60-A6B9-43DF-B4A2-3978C62A8327}" type="datetime1">
              <a:rPr lang="zh-TW" altLang="en-US" smtClean="0"/>
              <a:pPr/>
              <a:t>2019/9/14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2019.09.14  </a:t>
            </a:r>
            <a:r>
              <a:rPr lang="zh-TW" altLang="en-US" smtClean="0"/>
              <a:t>馬迪祥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3EAE-D49F-4141-BAE7-394AFE52F9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4B2E-9284-43C2-823F-9CEE53597FDB}" type="datetime1">
              <a:rPr lang="zh-TW" altLang="en-US" smtClean="0"/>
              <a:pPr/>
              <a:t>2019/9/14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2019.09.14  </a:t>
            </a:r>
            <a:r>
              <a:rPr lang="zh-TW" altLang="en-US" smtClean="0"/>
              <a:t>馬迪祥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3EAE-D49F-4141-BAE7-394AFE52F9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2F778-35D2-473C-A680-500C8DC53959}" type="datetime1">
              <a:rPr lang="zh-TW" altLang="en-US" smtClean="0"/>
              <a:pPr/>
              <a:t>2019/9/14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2019.09.14  </a:t>
            </a:r>
            <a:r>
              <a:rPr lang="zh-TW" altLang="en-US" smtClean="0"/>
              <a:t>馬迪祥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63EAE-D49F-4141-BAE7-394AFE52F9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928670"/>
            <a:ext cx="9144000" cy="5929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929322" y="928670"/>
            <a:ext cx="3214678" cy="428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14282" y="804708"/>
            <a:ext cx="850112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 對象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000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2000" b="1" dirty="0" err="1" smtClean="0">
                <a:latin typeface="微軟正黑體" pitchFamily="34" charset="-120"/>
                <a:ea typeface="微軟正黑體" pitchFamily="34" charset="-120"/>
              </a:rPr>
              <a:t>FoodPanda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2000" b="1" dirty="0" err="1" smtClean="0">
                <a:latin typeface="微軟正黑體" pitchFamily="34" charset="-120"/>
                <a:ea typeface="微軟正黑體" pitchFamily="34" charset="-120"/>
              </a:rPr>
              <a:t>UberEats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兩家外送網站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 流程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爬取網頁 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>
              <a:lnSpc>
                <a:spcPct val="150000"/>
              </a:lnSpc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輸入外送地址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>
              <a:lnSpc>
                <a:spcPct val="150000"/>
              </a:lnSpc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顯示該地址附近有提供外送服務的餐廳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輸入想吃的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種類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預計想吃的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店家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>
              <a:lnSpc>
                <a:spcPct val="150000"/>
              </a:lnSpc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依照</a:t>
            </a:r>
            <a:r>
              <a:rPr lang="zh-TW" altLang="en-US" sz="20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星星數量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排序    </a:t>
            </a:r>
            <a:r>
              <a:rPr lang="en-US" altLang="zh-TW" sz="17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700" dirty="0" smtClean="0">
                <a:latin typeface="微軟正黑體" pitchFamily="34" charset="-120"/>
                <a:ea typeface="微軟正黑體" pitchFamily="34" charset="-120"/>
              </a:rPr>
              <a:t>由</a:t>
            </a:r>
            <a:r>
              <a:rPr lang="zh-TW" altLang="en-US" sz="1700" b="1" u="sng" dirty="0" smtClean="0">
                <a:latin typeface="微軟正黑體" pitchFamily="34" charset="-120"/>
                <a:ea typeface="微軟正黑體" pitchFamily="34" charset="-120"/>
              </a:rPr>
              <a:t>多至少</a:t>
            </a:r>
            <a:r>
              <a:rPr lang="en-US" altLang="zh-TW" sz="17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依照</a:t>
            </a:r>
            <a:r>
              <a:rPr lang="zh-TW" altLang="en-US" sz="20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運費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排序           </a:t>
            </a:r>
            <a:r>
              <a:rPr lang="en-US" altLang="zh-TW" sz="17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700" dirty="0" smtClean="0">
                <a:latin typeface="微軟正黑體" pitchFamily="34" charset="-120"/>
                <a:ea typeface="微軟正黑體" pitchFamily="34" charset="-120"/>
              </a:rPr>
              <a:t>由</a:t>
            </a:r>
            <a:r>
              <a:rPr lang="zh-TW" altLang="en-US" sz="1700" b="1" u="sng" dirty="0" smtClean="0">
                <a:latin typeface="微軟正黑體" pitchFamily="34" charset="-120"/>
                <a:ea typeface="微軟正黑體" pitchFamily="34" charset="-120"/>
              </a:rPr>
              <a:t>少至多</a:t>
            </a:r>
            <a:r>
              <a:rPr lang="en-US" altLang="zh-TW" sz="17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依照</a:t>
            </a:r>
            <a:r>
              <a:rPr lang="zh-TW" altLang="en-US" sz="20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到達時間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排序   </a:t>
            </a:r>
            <a:r>
              <a:rPr lang="en-US" altLang="zh-TW" sz="17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700" dirty="0" smtClean="0">
                <a:latin typeface="微軟正黑體" pitchFamily="34" charset="-120"/>
                <a:ea typeface="微軟正黑體" pitchFamily="34" charset="-120"/>
              </a:rPr>
              <a:t>由</a:t>
            </a:r>
            <a:r>
              <a:rPr lang="zh-TW" altLang="en-US" sz="1700" b="1" u="sng" dirty="0" smtClean="0">
                <a:latin typeface="微軟正黑體" pitchFamily="34" charset="-120"/>
                <a:ea typeface="微軟正黑體" pitchFamily="34" charset="-120"/>
              </a:rPr>
              <a:t>少至多</a:t>
            </a:r>
            <a:r>
              <a:rPr lang="en-US" altLang="zh-TW" sz="17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決定欲外送的店家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>
              <a:lnSpc>
                <a:spcPct val="150000"/>
              </a:lnSpc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爬取店家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基本資訊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菜單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>
              <a:lnSpc>
                <a:spcPct val="150000"/>
              </a:lnSpc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將菜單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存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成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CSV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檔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17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700" b="1" u="sng" dirty="0" smtClean="0">
                <a:latin typeface="微軟正黑體" pitchFamily="34" charset="-120"/>
                <a:ea typeface="微軟正黑體" pitchFamily="34" charset="-120"/>
              </a:rPr>
              <a:t>店家名稱</a:t>
            </a:r>
            <a:r>
              <a:rPr lang="en-US" altLang="zh-TW" sz="1700" b="1" u="sng" dirty="0" smtClean="0">
                <a:latin typeface="微軟正黑體" pitchFamily="34" charset="-120"/>
                <a:ea typeface="微軟正黑體" pitchFamily="34" charset="-120"/>
              </a:rPr>
              <a:t>_2019X</a:t>
            </a:r>
            <a:r>
              <a:rPr lang="zh-TW" altLang="en-US" sz="1700" b="1" u="sng" dirty="0" smtClean="0">
                <a:latin typeface="微軟正黑體" pitchFamily="34" charset="-120"/>
                <a:ea typeface="微軟正黑體" pitchFamily="34" charset="-120"/>
              </a:rPr>
              <a:t>月</a:t>
            </a:r>
            <a:r>
              <a:rPr lang="en-US" altLang="zh-TW" sz="1700" b="1" u="sng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sz="1700" b="1" u="sng" dirty="0" smtClean="0">
                <a:latin typeface="微軟正黑體" pitchFamily="34" charset="-120"/>
                <a:ea typeface="微軟正黑體" pitchFamily="34" charset="-120"/>
              </a:rPr>
              <a:t>日</a:t>
            </a:r>
            <a:r>
              <a:rPr lang="en-US" altLang="zh-TW" sz="1700" b="1" u="sng" dirty="0" smtClean="0">
                <a:latin typeface="微軟正黑體" pitchFamily="34" charset="-120"/>
                <a:ea typeface="微軟正黑體" pitchFamily="34" charset="-120"/>
              </a:rPr>
              <a:t>_X</a:t>
            </a:r>
            <a:r>
              <a:rPr lang="zh-TW" altLang="en-US" sz="1700" b="1" u="sng" dirty="0" smtClean="0">
                <a:latin typeface="微軟正黑體" pitchFamily="34" charset="-120"/>
                <a:ea typeface="微軟正黑體" pitchFamily="34" charset="-120"/>
              </a:rPr>
              <a:t>點</a:t>
            </a:r>
            <a:r>
              <a:rPr lang="en-US" altLang="zh-TW" sz="1700" b="1" u="sng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sz="1700" b="1" u="sng" dirty="0" smtClean="0">
                <a:latin typeface="微軟正黑體" pitchFamily="34" charset="-120"/>
                <a:ea typeface="微軟正黑體" pitchFamily="34" charset="-120"/>
              </a:rPr>
              <a:t>分</a:t>
            </a:r>
            <a:r>
              <a:rPr lang="en-US" altLang="zh-TW" sz="1700" b="1" u="sng" dirty="0" smtClean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en-US" altLang="zh-TW" sz="1700" b="1" u="sng" dirty="0" err="1" smtClean="0">
                <a:latin typeface="微軟正黑體" pitchFamily="34" charset="-120"/>
                <a:ea typeface="微軟正黑體" pitchFamily="34" charset="-120"/>
              </a:rPr>
              <a:t>csv</a:t>
            </a:r>
            <a:r>
              <a:rPr lang="en-US" altLang="zh-TW" sz="17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17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buFont typeface="+mj-lt"/>
              <a:buAutoNum type="alphaLcParenR"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29454" y="428604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2019.09.14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馬迪祥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391615" y="262574"/>
            <a:ext cx="5180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319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期 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Python 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爬蟲  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期末專題</a:t>
            </a:r>
            <a:endParaRPr lang="en-US" altLang="zh-TW" sz="28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857884" y="1500174"/>
            <a:ext cx="335758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做成字典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串列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en-US" altLang="zh-TW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{Name} -&gt; </a:t>
            </a:r>
            <a:r>
              <a:rPr lang="en-US" altLang="zh-TW" sz="2000" b="1" dirty="0" err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foodCategory</a:t>
            </a:r>
            <a:endParaRPr lang="en-US" altLang="zh-TW" sz="2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[Name] -&gt; </a:t>
            </a:r>
            <a:r>
              <a:rPr lang="en-US" altLang="zh-TW" sz="2000" b="1" dirty="0" err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foodList</a:t>
            </a:r>
            <a:endParaRPr lang="en-US" altLang="zh-TW" sz="2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{Name} -&gt;  Rate</a:t>
            </a:r>
          </a:p>
          <a:p>
            <a:pPr algn="ctr">
              <a:lnSpc>
                <a:spcPct val="150000"/>
              </a:lnSpc>
            </a:pPr>
            <a:r>
              <a:rPr lang="en-US" altLang="zh-TW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{Name} -&gt;  Fee</a:t>
            </a:r>
          </a:p>
          <a:p>
            <a:pPr algn="ctr">
              <a:lnSpc>
                <a:spcPct val="150000"/>
              </a:lnSpc>
            </a:pPr>
            <a:r>
              <a:rPr lang="en-US" altLang="zh-TW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{Name} -&gt;  </a:t>
            </a:r>
            <a:r>
              <a:rPr lang="en-US" altLang="zh-TW" sz="2000" b="1" dirty="0" err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attr</a:t>
            </a:r>
            <a:endParaRPr lang="zh-TW" altLang="en-US" sz="2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150</Words>
  <Application>Microsoft Office PowerPoint</Application>
  <PresentationFormat>如螢幕大小 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Master</dc:creator>
  <cp:lastModifiedBy>Master</cp:lastModifiedBy>
  <cp:revision>36</cp:revision>
  <dcterms:created xsi:type="dcterms:W3CDTF">2019-09-13T16:42:23Z</dcterms:created>
  <dcterms:modified xsi:type="dcterms:W3CDTF">2019-09-14T01:54:02Z</dcterms:modified>
</cp:coreProperties>
</file>