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3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5706B-A944-4E38-A124-CEB4655E0128}" v="4" dt="2022-04-02T22:45:0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son Thacker" userId="0257a91fc534a99f" providerId="LiveId" clId="{0445706B-A944-4E38-A124-CEB4655E0128}"/>
    <pc:docChg chg="undo custSel addSld delSld modSld">
      <pc:chgData name="Dyson Thacker" userId="0257a91fc534a99f" providerId="LiveId" clId="{0445706B-A944-4E38-A124-CEB4655E0128}" dt="2022-04-02T22:52:14.334" v="678" actId="255"/>
      <pc:docMkLst>
        <pc:docMk/>
      </pc:docMkLst>
      <pc:sldChg chg="modSp mod">
        <pc:chgData name="Dyson Thacker" userId="0257a91fc534a99f" providerId="LiveId" clId="{0445706B-A944-4E38-A124-CEB4655E0128}" dt="2022-04-02T22:43:57.367" v="33" actId="20577"/>
        <pc:sldMkLst>
          <pc:docMk/>
          <pc:sldMk cId="4167884232" sldId="278"/>
        </pc:sldMkLst>
        <pc:spChg chg="mod">
          <ac:chgData name="Dyson Thacker" userId="0257a91fc534a99f" providerId="LiveId" clId="{0445706B-A944-4E38-A124-CEB4655E0128}" dt="2022-04-02T22:43:57.367" v="33" actId="20577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Dyson Thacker" userId="0257a91fc534a99f" providerId="LiveId" clId="{0445706B-A944-4E38-A124-CEB4655E0128}" dt="2022-04-02T22:43:51.737" v="12" actId="20577"/>
          <ac:spMkLst>
            <pc:docMk/>
            <pc:sldMk cId="4167884232" sldId="278"/>
            <ac:spMk id="3" creationId="{DB93FB3F-A8D4-46D3-A1C6-C79C64563729}"/>
          </ac:spMkLst>
        </pc:spChg>
      </pc:sldChg>
      <pc:sldChg chg="addSp delSp modSp new mod setBg">
        <pc:chgData name="Dyson Thacker" userId="0257a91fc534a99f" providerId="LiveId" clId="{0445706B-A944-4E38-A124-CEB4655E0128}" dt="2022-04-02T22:44:48.348" v="67" actId="14100"/>
        <pc:sldMkLst>
          <pc:docMk/>
          <pc:sldMk cId="2883096173" sldId="279"/>
        </pc:sldMkLst>
        <pc:spChg chg="mod">
          <ac:chgData name="Dyson Thacker" userId="0257a91fc534a99f" providerId="LiveId" clId="{0445706B-A944-4E38-A124-CEB4655E0128}" dt="2022-04-02T22:44:39.507" v="65" actId="26606"/>
          <ac:spMkLst>
            <pc:docMk/>
            <pc:sldMk cId="2883096173" sldId="279"/>
            <ac:spMk id="2" creationId="{FFA11348-7D9E-4283-A113-5D9D49394273}"/>
          </ac:spMkLst>
        </pc:spChg>
        <pc:spChg chg="del">
          <ac:chgData name="Dyson Thacker" userId="0257a91fc534a99f" providerId="LiveId" clId="{0445706B-A944-4E38-A124-CEB4655E0128}" dt="2022-04-02T22:44:27.085" v="63"/>
          <ac:spMkLst>
            <pc:docMk/>
            <pc:sldMk cId="2883096173" sldId="279"/>
            <ac:spMk id="3" creationId="{40509FEB-F88F-4A32-AA6C-1D2067DC048F}"/>
          </ac:spMkLst>
        </pc:spChg>
        <pc:picChg chg="add mod">
          <ac:chgData name="Dyson Thacker" userId="0257a91fc534a99f" providerId="LiveId" clId="{0445706B-A944-4E38-A124-CEB4655E0128}" dt="2022-04-02T22:44:45.577" v="66" actId="14100"/>
          <ac:picMkLst>
            <pc:docMk/>
            <pc:sldMk cId="2883096173" sldId="279"/>
            <ac:picMk id="4" creationId="{2E36B030-7EE4-44FE-A8B2-2C6E0FB767F0}"/>
          </ac:picMkLst>
        </pc:picChg>
        <pc:picChg chg="add mod">
          <ac:chgData name="Dyson Thacker" userId="0257a91fc534a99f" providerId="LiveId" clId="{0445706B-A944-4E38-A124-CEB4655E0128}" dt="2022-04-02T22:44:48.348" v="67" actId="14100"/>
          <ac:picMkLst>
            <pc:docMk/>
            <pc:sldMk cId="2883096173" sldId="279"/>
            <ac:picMk id="5" creationId="{9904BCF1-7019-406D-8ED4-BC70A86B591A}"/>
          </ac:picMkLst>
        </pc:picChg>
        <pc:picChg chg="add">
          <ac:chgData name="Dyson Thacker" userId="0257a91fc534a99f" providerId="LiveId" clId="{0445706B-A944-4E38-A124-CEB4655E0128}" dt="2022-04-02T22:44:39.507" v="65" actId="26606"/>
          <ac:picMkLst>
            <pc:docMk/>
            <pc:sldMk cId="2883096173" sldId="279"/>
            <ac:picMk id="10" creationId="{D04C0182-96E7-4A1B-8EAB-F910C2F3ED48}"/>
          </ac:picMkLst>
        </pc:picChg>
      </pc:sldChg>
      <pc:sldChg chg="del">
        <pc:chgData name="Dyson Thacker" userId="0257a91fc534a99f" providerId="LiveId" clId="{0445706B-A944-4E38-A124-CEB4655E0128}" dt="2022-04-02T22:44:06.435" v="34" actId="47"/>
        <pc:sldMkLst>
          <pc:docMk/>
          <pc:sldMk cId="3220235682" sldId="279"/>
        </pc:sldMkLst>
      </pc:sldChg>
      <pc:sldChg chg="addSp delSp modSp new mod setBg">
        <pc:chgData name="Dyson Thacker" userId="0257a91fc534a99f" providerId="LiveId" clId="{0445706B-A944-4E38-A124-CEB4655E0128}" dt="2022-04-02T22:45:17.500" v="98" actId="14100"/>
        <pc:sldMkLst>
          <pc:docMk/>
          <pc:sldMk cId="3778971161" sldId="280"/>
        </pc:sldMkLst>
        <pc:spChg chg="mod">
          <ac:chgData name="Dyson Thacker" userId="0257a91fc534a99f" providerId="LiveId" clId="{0445706B-A944-4E38-A124-CEB4655E0128}" dt="2022-04-02T22:45:10.641" v="96" actId="26606"/>
          <ac:spMkLst>
            <pc:docMk/>
            <pc:sldMk cId="3778971161" sldId="280"/>
            <ac:spMk id="2" creationId="{F584E3A7-8D1C-4FBE-9F8F-6905CE22443C}"/>
          </ac:spMkLst>
        </pc:spChg>
        <pc:spChg chg="del">
          <ac:chgData name="Dyson Thacker" userId="0257a91fc534a99f" providerId="LiveId" clId="{0445706B-A944-4E38-A124-CEB4655E0128}" dt="2022-04-02T22:45:05.422" v="94"/>
          <ac:spMkLst>
            <pc:docMk/>
            <pc:sldMk cId="3778971161" sldId="280"/>
            <ac:spMk id="3" creationId="{8575C511-A004-4959-B742-37B0A9652560}"/>
          </ac:spMkLst>
        </pc:spChg>
        <pc:picChg chg="add mod">
          <ac:chgData name="Dyson Thacker" userId="0257a91fc534a99f" providerId="LiveId" clId="{0445706B-A944-4E38-A124-CEB4655E0128}" dt="2022-04-02T22:45:15.137" v="97" actId="14100"/>
          <ac:picMkLst>
            <pc:docMk/>
            <pc:sldMk cId="3778971161" sldId="280"/>
            <ac:picMk id="4" creationId="{AA9D0315-7C71-4FA3-AA93-C90133C481A0}"/>
          </ac:picMkLst>
        </pc:picChg>
        <pc:picChg chg="add mod">
          <ac:chgData name="Dyson Thacker" userId="0257a91fc534a99f" providerId="LiveId" clId="{0445706B-A944-4E38-A124-CEB4655E0128}" dt="2022-04-02T22:45:17.500" v="98" actId="14100"/>
          <ac:picMkLst>
            <pc:docMk/>
            <pc:sldMk cId="3778971161" sldId="280"/>
            <ac:picMk id="5" creationId="{D94632BD-78D9-4F34-B95C-5BD8062F819B}"/>
          </ac:picMkLst>
        </pc:picChg>
        <pc:picChg chg="add">
          <ac:chgData name="Dyson Thacker" userId="0257a91fc534a99f" providerId="LiveId" clId="{0445706B-A944-4E38-A124-CEB4655E0128}" dt="2022-04-02T22:45:10.641" v="96" actId="26606"/>
          <ac:picMkLst>
            <pc:docMk/>
            <pc:sldMk cId="3778971161" sldId="280"/>
            <ac:picMk id="10" creationId="{D04C0182-96E7-4A1B-8EAB-F910C2F3ED48}"/>
          </ac:picMkLst>
        </pc:picChg>
      </pc:sldChg>
      <pc:sldChg chg="modSp new mod">
        <pc:chgData name="Dyson Thacker" userId="0257a91fc534a99f" providerId="LiveId" clId="{0445706B-A944-4E38-A124-CEB4655E0128}" dt="2022-04-02T22:52:04.935" v="677" actId="255"/>
        <pc:sldMkLst>
          <pc:docMk/>
          <pc:sldMk cId="3323632715" sldId="281"/>
        </pc:sldMkLst>
        <pc:spChg chg="mod">
          <ac:chgData name="Dyson Thacker" userId="0257a91fc534a99f" providerId="LiveId" clId="{0445706B-A944-4E38-A124-CEB4655E0128}" dt="2022-04-02T22:45:39.392" v="116" actId="20577"/>
          <ac:spMkLst>
            <pc:docMk/>
            <pc:sldMk cId="3323632715" sldId="281"/>
            <ac:spMk id="2" creationId="{06816D91-2EBB-421B-999A-8006B1DB6425}"/>
          </ac:spMkLst>
        </pc:spChg>
        <pc:spChg chg="mod">
          <ac:chgData name="Dyson Thacker" userId="0257a91fc534a99f" providerId="LiveId" clId="{0445706B-A944-4E38-A124-CEB4655E0128}" dt="2022-04-02T22:52:04.935" v="677" actId="255"/>
          <ac:spMkLst>
            <pc:docMk/>
            <pc:sldMk cId="3323632715" sldId="281"/>
            <ac:spMk id="3" creationId="{6B776D53-8A9A-467C-B398-6C1E2DE8EC61}"/>
          </ac:spMkLst>
        </pc:spChg>
      </pc:sldChg>
      <pc:sldChg chg="addSp delSp modSp new mod setBg">
        <pc:chgData name="Dyson Thacker" userId="0257a91fc534a99f" providerId="LiveId" clId="{0445706B-A944-4E38-A124-CEB4655E0128}" dt="2022-04-02T22:52:14.334" v="678" actId="255"/>
        <pc:sldMkLst>
          <pc:docMk/>
          <pc:sldMk cId="3882407568" sldId="282"/>
        </pc:sldMkLst>
        <pc:spChg chg="mod">
          <ac:chgData name="Dyson Thacker" userId="0257a91fc534a99f" providerId="LiveId" clId="{0445706B-A944-4E38-A124-CEB4655E0128}" dt="2022-04-02T22:49:39.285" v="603" actId="20577"/>
          <ac:spMkLst>
            <pc:docMk/>
            <pc:sldMk cId="3882407568" sldId="282"/>
            <ac:spMk id="2" creationId="{C0AEDE11-E7AE-4AE3-AE45-9E9D42D1136F}"/>
          </ac:spMkLst>
        </pc:spChg>
        <pc:spChg chg="del">
          <ac:chgData name="Dyson Thacker" userId="0257a91fc534a99f" providerId="LiveId" clId="{0445706B-A944-4E38-A124-CEB4655E0128}" dt="2022-04-02T22:47:32.960" v="284" actId="22"/>
          <ac:spMkLst>
            <pc:docMk/>
            <pc:sldMk cId="3882407568" sldId="282"/>
            <ac:spMk id="3" creationId="{A235FE87-7203-4B51-8129-0D4529CB702F}"/>
          </ac:spMkLst>
        </pc:spChg>
        <pc:spChg chg="add del">
          <ac:chgData name="Dyson Thacker" userId="0257a91fc534a99f" providerId="LiveId" clId="{0445706B-A944-4E38-A124-CEB4655E0128}" dt="2022-04-02T22:47:40.772" v="286" actId="26606"/>
          <ac:spMkLst>
            <pc:docMk/>
            <pc:sldMk cId="3882407568" sldId="282"/>
            <ac:spMk id="10" creationId="{766CDA4A-6CAA-4FED-A424-FF9D363E93C1}"/>
          </ac:spMkLst>
        </pc:spChg>
        <pc:spChg chg="add del">
          <ac:chgData name="Dyson Thacker" userId="0257a91fc534a99f" providerId="LiveId" clId="{0445706B-A944-4E38-A124-CEB4655E0128}" dt="2022-04-02T22:48:21.150" v="291" actId="26606"/>
          <ac:spMkLst>
            <pc:docMk/>
            <pc:sldMk cId="3882407568" sldId="282"/>
            <ac:spMk id="14" creationId="{23DAFA3B-13D2-4FAA-90F4-A6579AC43BEA}"/>
          </ac:spMkLst>
        </pc:spChg>
        <pc:spChg chg="add mod">
          <ac:chgData name="Dyson Thacker" userId="0257a91fc534a99f" providerId="LiveId" clId="{0445706B-A944-4E38-A124-CEB4655E0128}" dt="2022-04-02T22:52:14.334" v="678" actId="255"/>
          <ac:spMkLst>
            <pc:docMk/>
            <pc:sldMk cId="3882407568" sldId="282"/>
            <ac:spMk id="18" creationId="{35C1022A-8C1D-989B-19BC-1C1F44DFDD1C}"/>
          </ac:spMkLst>
        </pc:spChg>
        <pc:spChg chg="add">
          <ac:chgData name="Dyson Thacker" userId="0257a91fc534a99f" providerId="LiveId" clId="{0445706B-A944-4E38-A124-CEB4655E0128}" dt="2022-04-02T22:48:21.150" v="291" actId="26606"/>
          <ac:spMkLst>
            <pc:docMk/>
            <pc:sldMk cId="3882407568" sldId="282"/>
            <ac:spMk id="21" creationId="{9726E0AA-ACAD-4929-A688-C5F6D3E372B9}"/>
          </ac:spMkLst>
        </pc:spChg>
        <pc:picChg chg="add mod ord">
          <ac:chgData name="Dyson Thacker" userId="0257a91fc534a99f" providerId="LiveId" clId="{0445706B-A944-4E38-A124-CEB4655E0128}" dt="2022-04-02T22:48:21.150" v="291" actId="26606"/>
          <ac:picMkLst>
            <pc:docMk/>
            <pc:sldMk cId="3882407568" sldId="282"/>
            <ac:picMk id="5" creationId="{3F4F2DF6-4BBD-4B1E-AD3F-DA4C511B4DFD}"/>
          </ac:picMkLst>
        </pc:picChg>
        <pc:picChg chg="add del">
          <ac:chgData name="Dyson Thacker" userId="0257a91fc534a99f" providerId="LiveId" clId="{0445706B-A944-4E38-A124-CEB4655E0128}" dt="2022-04-02T22:47:40.772" v="286" actId="26606"/>
          <ac:picMkLst>
            <pc:docMk/>
            <pc:sldMk cId="3882407568" sldId="282"/>
            <ac:picMk id="12" creationId="{9B0DB875-49E3-4B9D-8AAE-D81A127B6647}"/>
          </ac:picMkLst>
        </pc:picChg>
      </pc:sldChg>
      <pc:sldChg chg="addSp delSp modSp new mod setBg">
        <pc:chgData name="Dyson Thacker" userId="0257a91fc534a99f" providerId="LiveId" clId="{0445706B-A944-4E38-A124-CEB4655E0128}" dt="2022-04-02T22:51:45.314" v="676" actId="20577"/>
        <pc:sldMkLst>
          <pc:docMk/>
          <pc:sldMk cId="2194426860" sldId="283"/>
        </pc:sldMkLst>
        <pc:spChg chg="mod">
          <ac:chgData name="Dyson Thacker" userId="0257a91fc534a99f" providerId="LiveId" clId="{0445706B-A944-4E38-A124-CEB4655E0128}" dt="2022-04-02T22:51:45.314" v="676" actId="20577"/>
          <ac:spMkLst>
            <pc:docMk/>
            <pc:sldMk cId="2194426860" sldId="283"/>
            <ac:spMk id="2" creationId="{11A0A1E5-D432-44CC-9C6D-A8B1A16351F3}"/>
          </ac:spMkLst>
        </pc:spChg>
        <pc:spChg chg="del">
          <ac:chgData name="Dyson Thacker" userId="0257a91fc534a99f" providerId="LiveId" clId="{0445706B-A944-4E38-A124-CEB4655E0128}" dt="2022-04-02T22:51:13.725" v="643" actId="22"/>
          <ac:spMkLst>
            <pc:docMk/>
            <pc:sldMk cId="2194426860" sldId="283"/>
            <ac:spMk id="3" creationId="{0C10E218-EE3D-4652-B0C0-C3229F1310BD}"/>
          </ac:spMkLst>
        </pc:spChg>
        <pc:picChg chg="add mod ord">
          <ac:chgData name="Dyson Thacker" userId="0257a91fc534a99f" providerId="LiveId" clId="{0445706B-A944-4E38-A124-CEB4655E0128}" dt="2022-04-02T22:51:35.104" v="645" actId="26606"/>
          <ac:picMkLst>
            <pc:docMk/>
            <pc:sldMk cId="2194426860" sldId="283"/>
            <ac:picMk id="5" creationId="{EB358128-C9F9-49B7-8156-D27BDA7E3F58}"/>
          </ac:picMkLst>
        </pc:picChg>
        <pc:picChg chg="add mod">
          <ac:chgData name="Dyson Thacker" userId="0257a91fc534a99f" providerId="LiveId" clId="{0445706B-A944-4E38-A124-CEB4655E0128}" dt="2022-04-02T22:51:35.104" v="645" actId="26606"/>
          <ac:picMkLst>
            <pc:docMk/>
            <pc:sldMk cId="2194426860" sldId="283"/>
            <ac:picMk id="7" creationId="{20AA7D70-994B-4840-A7D6-4781B586AC27}"/>
          </ac:picMkLst>
        </pc:picChg>
        <pc:picChg chg="add">
          <ac:chgData name="Dyson Thacker" userId="0257a91fc534a99f" providerId="LiveId" clId="{0445706B-A944-4E38-A124-CEB4655E0128}" dt="2022-04-02T22:51:35.104" v="645" actId="26606"/>
          <ac:picMkLst>
            <pc:docMk/>
            <pc:sldMk cId="2194426860" sldId="283"/>
            <ac:picMk id="12" creationId="{D04C0182-96E7-4A1B-8EAB-F910C2F3ED48}"/>
          </ac:picMkLst>
        </pc:picChg>
      </pc:sldChg>
      <pc:sldChg chg="addSp delSp modSp new del mod">
        <pc:chgData name="Dyson Thacker" userId="0257a91fc534a99f" providerId="LiveId" clId="{0445706B-A944-4E38-A124-CEB4655E0128}" dt="2022-04-02T22:48:12.314" v="290" actId="47"/>
        <pc:sldMkLst>
          <pc:docMk/>
          <pc:sldMk cId="3839996813" sldId="283"/>
        </pc:sldMkLst>
        <pc:spChg chg="del">
          <ac:chgData name="Dyson Thacker" userId="0257a91fc534a99f" providerId="LiveId" clId="{0445706B-A944-4E38-A124-CEB4655E0128}" dt="2022-04-02T22:47:16.151" v="283" actId="22"/>
          <ac:spMkLst>
            <pc:docMk/>
            <pc:sldMk cId="3839996813" sldId="283"/>
            <ac:spMk id="3" creationId="{EAED312A-376E-4254-82F3-EFB29B96FEDE}"/>
          </ac:spMkLst>
        </pc:spChg>
        <pc:picChg chg="add mod ord">
          <ac:chgData name="Dyson Thacker" userId="0257a91fc534a99f" providerId="LiveId" clId="{0445706B-A944-4E38-A124-CEB4655E0128}" dt="2022-04-02T22:47:16.151" v="283" actId="22"/>
          <ac:picMkLst>
            <pc:docMk/>
            <pc:sldMk cId="3839996813" sldId="283"/>
            <ac:picMk id="5" creationId="{A43F26B8-F348-400B-BBBC-2A05FF6B06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Bean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Dyson Thacker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348-7D9E-4283-A113-5D9D4939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2E36B030-7EE4-44FE-A8B2-2C6E0FB76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103" y="873601"/>
            <a:ext cx="5653464" cy="349101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904BCF1-7019-406D-8ED4-BC70A86B5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0" y="873421"/>
            <a:ext cx="5653463" cy="34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E3A7-8D1C-4FBE-9F8F-6905CE22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AA9D0315-7C71-4FA3-AA93-C90133C48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3721" y="873600"/>
            <a:ext cx="5891846" cy="363821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94632BD-78D9-4F34-B95C-5BD8062F8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0" y="873421"/>
            <a:ext cx="5891845" cy="36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A1E5-D432-44CC-9C6D-A8B1A163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58128-C9F9-49B7-8156-D27BDA7E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3795" y="867223"/>
            <a:ext cx="5101771" cy="3163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A7D70-994B-4840-A7D6-4781B586A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867043"/>
            <a:ext cx="5102352" cy="31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6D91-2EBB-421B-999A-8006B1DB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6D53-8A9A-467C-B398-6C1E2DE8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Four models were built</a:t>
            </a:r>
          </a:p>
          <a:p>
            <a:pPr lvl="1"/>
            <a:r>
              <a:rPr lang="en-US" sz="2800" dirty="0"/>
              <a:t>Linear Discriminant Analysis</a:t>
            </a:r>
          </a:p>
          <a:p>
            <a:pPr lvl="1"/>
            <a:r>
              <a:rPr lang="en-US" sz="2800" dirty="0"/>
              <a:t>Quadratic Discriminant Analysis</a:t>
            </a:r>
          </a:p>
          <a:p>
            <a:pPr lvl="1"/>
            <a:r>
              <a:rPr lang="en-US" sz="2800" dirty="0"/>
              <a:t>Random Forest</a:t>
            </a:r>
          </a:p>
          <a:p>
            <a:pPr lvl="1"/>
            <a:r>
              <a:rPr lang="en-US" sz="2800" dirty="0"/>
              <a:t>Generalized Additive Model</a:t>
            </a:r>
          </a:p>
        </p:txBody>
      </p:sp>
    </p:spTree>
    <p:extLst>
      <p:ext uri="{BB962C8B-B14F-4D97-AF65-F5344CB8AC3E}">
        <p14:creationId xmlns:p14="http://schemas.microsoft.com/office/powerpoint/2010/main" val="33236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DE11-E7AE-4AE3-AE45-9E9D42D1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6393" cy="18506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dirty="0"/>
              <a:t>Model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F2DF6-4BBD-4B1E-AD3F-DA4C511B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643467"/>
            <a:ext cx="8870188" cy="3038039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5C1022A-8C1D-989B-19BC-1C1F44DF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4208220"/>
            <a:ext cx="6430560" cy="1850651"/>
          </a:xfrm>
        </p:spPr>
        <p:txBody>
          <a:bodyPr anchor="ctr">
            <a:noAutofit/>
          </a:bodyPr>
          <a:lstStyle/>
          <a:p>
            <a:r>
              <a:rPr lang="en-US" sz="2400" dirty="0"/>
              <a:t>Using a ten-fold cross validation, QDA had the highest percent of correct predictions</a:t>
            </a:r>
          </a:p>
          <a:p>
            <a:r>
              <a:rPr lang="en-US" sz="2400" dirty="0"/>
              <a:t>Random Forest generated the most money</a:t>
            </a:r>
          </a:p>
          <a:p>
            <a:pPr lvl="1"/>
            <a:r>
              <a:rPr lang="en-US" sz="2400" dirty="0"/>
              <a:t>Better at classifying expensive beans such as Bombay, Cali, and Sira</a:t>
            </a:r>
          </a:p>
        </p:txBody>
      </p:sp>
    </p:spTree>
    <p:extLst>
      <p:ext uri="{BB962C8B-B14F-4D97-AF65-F5344CB8AC3E}">
        <p14:creationId xmlns:p14="http://schemas.microsoft.com/office/powerpoint/2010/main" val="388240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{E44A032F-B45F-4E6F-98E5-CA688EC9F81F}tf55705232_win32</Template>
  <TotalTime>3339</TotalTime>
  <Words>65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Bean Classification</vt:lpstr>
      <vt:lpstr>Exploratory Data Analysis</vt:lpstr>
      <vt:lpstr>Exploratory Data Analysis</vt:lpstr>
      <vt:lpstr>Exploratory Data Analysis</vt:lpstr>
      <vt:lpstr>Predictive Models</vt:lpstr>
      <vt:lpstr>Model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Dyson Thacker</dc:creator>
  <cp:lastModifiedBy>Dyson Thacker</cp:lastModifiedBy>
  <cp:revision>1</cp:revision>
  <dcterms:created xsi:type="dcterms:W3CDTF">2022-03-31T15:12:54Z</dcterms:created>
  <dcterms:modified xsi:type="dcterms:W3CDTF">2022-04-02T22:52:23Z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