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288F-643B-4EC3-A86C-41E89FA42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73D461-0ECF-4E57-A7DB-AB2F95775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378D4-76D5-4667-A7D2-F174F39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45DBA-7943-4C9A-B9A5-1CFEB3FB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BB5A4-66E1-43C6-A563-F83F2B11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8232B-B0D9-48CB-AFF8-E3D4AA92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2BD30-219E-470D-A85D-58813BC8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0D2B8-3F80-43E1-B8A0-E82178FA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63A60-EDB7-4C31-85D8-83F8684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1A57-AA06-4B33-B1B4-A00BEF4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B0B289-E409-49A3-A321-03C3A135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599249-DFA0-4E53-B800-1375298F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AF366-691A-47C5-ADEF-D2BC0ED3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336E2-6F5C-457B-83A0-6763FDB8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65D1B-563F-40C6-80B9-47F7195A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9ADEF-FE92-44F2-B1CC-70A7EFDB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4010C-CDFE-4D3B-A061-A1A05C4D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F7434-A622-43A1-873D-273A1070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576E8-67E2-4541-88CE-F3F05FAF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EA38C-392C-481A-9E86-460CF02B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409F-563E-4FEC-9B34-4DC2361A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F0FCA-8BD5-4821-929B-1CA31491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3B285-B15D-44DC-BD32-0D6EA73A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F2FCA-AD58-4F7A-8421-CC080520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079D1-824A-4B3C-9DEA-03F8FF91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3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7B54-340C-4108-9E6A-B989C8E8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4555B-85C0-46B5-B988-3969A5E1A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12B2F-BA15-4B80-A441-C9CD02380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526A1-E6B3-4656-892A-8DADC4C7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A12BE-EF92-4ED5-8428-86ECA60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C350C-78DE-439B-9B46-5FC8BA0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11CD9-531A-411E-AE91-B155A63F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8D6EB-0991-473C-8484-BBAC04D5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8688A-9546-4B10-AC5C-8B77BB46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A0948-CDE2-4C3E-AC0C-F8B2F71AD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223916-C4CE-4CCC-BCFA-C5BDC02EC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BFC75-18F4-4B6D-949E-04DF84B1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265589-F86A-4D27-A62D-3C9037E8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1A174-F730-428D-B940-81B7DE25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16197-47BA-411B-9FA5-C9D98579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94D217-6EE4-4E87-9D7C-3637DB7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65D0D0-C5EE-40D6-9775-B280974A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DF943A-0A2E-4D93-9FFA-187441A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C4699-E0B9-4113-809B-073B5763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632BF-FE1D-4A9D-8F14-B4C941C3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2A001-DCBB-4878-B68A-5A20D6CC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5E4B7-4BF5-4B68-9F00-A4F96D75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1A65E-A981-494E-93ED-CC491C0F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1B6544-2B99-4B7F-AA85-2B568BD9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2E5ED-2442-41A1-9573-1AE301D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40724-571B-43CE-B5C5-4E372EC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07318-9BAB-46A9-8EC8-0158690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26027-DD5A-436A-83C2-D5ED589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FB56E5-A8F9-48A9-AF94-47399A49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E24974-9D2D-4DC2-8A49-EF1461AB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28FFA-2BF7-45FC-82C8-1D7D2484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A7209-400E-4D95-8A04-6D7A78F4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CE488-2B35-4E89-B037-D11889B7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689BB7-1F05-4C6E-94AF-2BF5641D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765F3-21D1-438A-896B-A5DE47A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DB644-B71D-4DF2-830D-68FD9A24F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AC75-99D0-441F-A149-CD2C9D91E315}" type="datetimeFigureOut">
              <a:rPr lang="zh-CN" altLang="en-US" smtClean="0"/>
              <a:t>2022-01-04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9350-0494-4686-A46B-409142F16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9C153-7412-420F-AC55-EA586E940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4AF8-A577-4769-8852-7752CE81A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F04E20-AA7B-4FA3-891C-8B947A1FC984}"/>
              </a:ext>
            </a:extLst>
          </p:cNvPr>
          <p:cNvSpPr txBox="1"/>
          <p:nvPr/>
        </p:nvSpPr>
        <p:spPr>
          <a:xfrm>
            <a:off x="443345" y="4153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数据结构实验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79574-E169-4F6C-BF89-6CED4AB4DDA8}"/>
              </a:ext>
            </a:extLst>
          </p:cNvPr>
          <p:cNvSpPr txBox="1"/>
          <p:nvPr/>
        </p:nvSpPr>
        <p:spPr>
          <a:xfrm>
            <a:off x="517236" y="2059072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基于马尔可夫链的写作机器人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0A2D6-301C-47DE-8DDB-F3810A575D47}"/>
              </a:ext>
            </a:extLst>
          </p:cNvPr>
          <p:cNvSpPr txBox="1"/>
          <p:nvPr/>
        </p:nvSpPr>
        <p:spPr>
          <a:xfrm>
            <a:off x="526473" y="5802745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邓岳 熊圳 赵千慧 赵凯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D3737-A7EC-413D-B744-4D611E718DE8}"/>
              </a:ext>
            </a:extLst>
          </p:cNvPr>
          <p:cNvSpPr txBox="1"/>
          <p:nvPr/>
        </p:nvSpPr>
        <p:spPr>
          <a:xfrm>
            <a:off x="526473" y="2766958"/>
            <a:ext cx="636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 Writing bot based on Markov Chain</a:t>
            </a:r>
            <a:endParaRPr lang="zh-CN" altLang="en-US" sz="2800" dirty="0"/>
          </a:p>
        </p:txBody>
      </p:sp>
      <p:pic>
        <p:nvPicPr>
          <p:cNvPr id="1026" name="Picture 2" descr="Example of Markov chain for workload prediction.">
            <a:extLst>
              <a:ext uri="{FF2B5EF4-FFF2-40B4-BE49-F238E27FC236}">
                <a16:creationId xmlns:a16="http://schemas.microsoft.com/office/drawing/2014/main" id="{11196D7D-788C-4810-A698-8F6759F9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4"/>
          <a:stretch/>
        </p:blipFill>
        <p:spPr bwMode="auto">
          <a:xfrm>
            <a:off x="7641077" y="1794753"/>
            <a:ext cx="4033687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F87E61-B192-4A97-A38E-020BAB473F54}"/>
              </a:ext>
            </a:extLst>
          </p:cNvPr>
          <p:cNvCxnSpPr>
            <a:cxnSpLocks/>
          </p:cNvCxnSpPr>
          <p:nvPr/>
        </p:nvCxnSpPr>
        <p:spPr>
          <a:xfrm>
            <a:off x="443345" y="824422"/>
            <a:ext cx="18455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6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E0C3-A532-462B-947B-D50A72F0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C944-027D-461F-B739-645E7091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5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E0C3-A532-462B-947B-D50A72F0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概要设计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C944-027D-461F-B739-645E7091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1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E0C3-A532-462B-947B-D50A72F0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系统设计与实现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C944-027D-461F-B739-645E7091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1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E0C3-A532-462B-947B-D50A72F0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测试分析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C944-027D-461F-B739-645E7091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6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E0C3-A532-462B-947B-D50A72F0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C944-027D-461F-B739-645E7091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18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E0C3-A532-462B-947B-D50A72F0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FC944-027D-461F-B739-645E7091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84725F-93D0-4851-90C7-FF5DE88A573A}"/>
              </a:ext>
            </a:extLst>
          </p:cNvPr>
          <p:cNvSpPr/>
          <p:nvPr/>
        </p:nvSpPr>
        <p:spPr>
          <a:xfrm>
            <a:off x="1717963" y="31427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https://github.com/Dysprosium0626/Markov_bot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5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需求分析</vt:lpstr>
      <vt:lpstr>概要设计</vt:lpstr>
      <vt:lpstr>系统设计与实现</vt:lpstr>
      <vt:lpstr>测试分析</vt:lpstr>
      <vt:lpstr>小组分工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K66949</dc:creator>
  <cp:lastModifiedBy>K66949</cp:lastModifiedBy>
  <cp:revision>4</cp:revision>
  <dcterms:created xsi:type="dcterms:W3CDTF">2022-01-04T14:24:19Z</dcterms:created>
  <dcterms:modified xsi:type="dcterms:W3CDTF">2022-01-04T14:43:51Z</dcterms:modified>
</cp:coreProperties>
</file>