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98" r:id="rId2"/>
  </p:sldIdLst>
  <p:sldSz cx="9144000" cy="6858000" type="screen4x3"/>
  <p:notesSz cx="6797675" cy="9928225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nart Fries" initials="" lastIdx="1" clrIdx="0"/>
  <p:cmAuthor id="1" name="dosta" initials="d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5E1FF"/>
    <a:srgbClr val="CCE0FF"/>
    <a:srgbClr val="008000"/>
    <a:srgbClr val="EFFFEF"/>
    <a:srgbClr val="CCFFCC"/>
    <a:srgbClr val="0000CC"/>
    <a:srgbClr val="F7FFF7"/>
    <a:srgbClr val="FFCC66"/>
    <a:srgbClr val="F3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3360" autoAdjust="0"/>
  </p:normalViewPr>
  <p:slideViewPr>
    <p:cSldViewPr snapToObjects="1">
      <p:cViewPr varScale="1">
        <p:scale>
          <a:sx n="114" d="100"/>
          <a:sy n="114" d="100"/>
        </p:scale>
        <p:origin x="1914" y="114"/>
      </p:cViewPr>
      <p:guideLst>
        <p:guide orient="horz" pos="1616"/>
        <p:guide pos="38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3" d="100"/>
          <a:sy n="93" d="100"/>
        </p:scale>
        <p:origin x="-3774" y="-1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9"/>
            <a:ext cx="2944645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6" tIns="47758" rIns="95516" bIns="47758" numCol="1" anchor="t" anchorCtr="0" compatLnSpc="1">
            <a:prstTxWarp prst="textNoShape">
              <a:avLst/>
            </a:prstTxWarp>
          </a:bodyPr>
          <a:lstStyle>
            <a:lvl1pPr algn="l" defTabSz="955922">
              <a:defRPr sz="1300" b="0"/>
            </a:lvl1pPr>
          </a:lstStyle>
          <a:p>
            <a:endParaRPr lang="de-DE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039" y="9"/>
            <a:ext cx="2944645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6" tIns="47758" rIns="95516" bIns="47758" numCol="1" anchor="t" anchorCtr="0" compatLnSpc="1">
            <a:prstTxWarp prst="textNoShape">
              <a:avLst/>
            </a:prstTxWarp>
          </a:bodyPr>
          <a:lstStyle>
            <a:lvl1pPr algn="r" defTabSz="955922">
              <a:defRPr sz="1300" b="0"/>
            </a:lvl1pPr>
          </a:lstStyle>
          <a:p>
            <a:endParaRPr lang="de-DE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" y="9431582"/>
            <a:ext cx="2944645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6" tIns="47758" rIns="95516" bIns="47758" numCol="1" anchor="b" anchorCtr="0" compatLnSpc="1">
            <a:prstTxWarp prst="textNoShape">
              <a:avLst/>
            </a:prstTxWarp>
          </a:bodyPr>
          <a:lstStyle>
            <a:lvl1pPr algn="l" defTabSz="955922">
              <a:defRPr sz="1300" b="0"/>
            </a:lvl1pPr>
          </a:lstStyle>
          <a:p>
            <a:endParaRPr lang="de-DE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039" y="9431582"/>
            <a:ext cx="2944645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6" tIns="47758" rIns="95516" bIns="47758" numCol="1" anchor="b" anchorCtr="0" compatLnSpc="1">
            <a:prstTxWarp prst="textNoShape">
              <a:avLst/>
            </a:prstTxWarp>
          </a:bodyPr>
          <a:lstStyle>
            <a:lvl1pPr algn="r" defTabSz="955922">
              <a:defRPr sz="1300" b="0"/>
            </a:lvl1pPr>
          </a:lstStyle>
          <a:p>
            <a:fld id="{25BCC424-B65F-4074-93CA-2C8E1A26AE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13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9"/>
            <a:ext cx="2944645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6" tIns="47758" rIns="95516" bIns="47758" numCol="1" anchor="t" anchorCtr="0" compatLnSpc="1">
            <a:prstTxWarp prst="textNoShape">
              <a:avLst/>
            </a:prstTxWarp>
          </a:bodyPr>
          <a:lstStyle>
            <a:lvl1pPr algn="l" defTabSz="955922">
              <a:defRPr sz="1300" b="0"/>
            </a:lvl1pPr>
          </a:lstStyle>
          <a:p>
            <a:endParaRPr lang="de-DE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39" y="9"/>
            <a:ext cx="2944645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6" tIns="47758" rIns="95516" bIns="47758" numCol="1" anchor="t" anchorCtr="0" compatLnSpc="1">
            <a:prstTxWarp prst="textNoShape">
              <a:avLst/>
            </a:prstTxWarp>
          </a:bodyPr>
          <a:lstStyle>
            <a:lvl1pPr algn="r" defTabSz="955922">
              <a:defRPr sz="1300" b="0"/>
            </a:lvl1pPr>
          </a:lstStyle>
          <a:p>
            <a:endParaRPr lang="de-DE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59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8" y="4714192"/>
            <a:ext cx="4984107" cy="446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6" tIns="47758" rIns="95516" bIns="477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431582"/>
            <a:ext cx="2944645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6" tIns="47758" rIns="95516" bIns="47758" numCol="1" anchor="b" anchorCtr="0" compatLnSpc="1">
            <a:prstTxWarp prst="textNoShape">
              <a:avLst/>
            </a:prstTxWarp>
          </a:bodyPr>
          <a:lstStyle>
            <a:lvl1pPr algn="l" defTabSz="955922">
              <a:defRPr sz="1300" b="0"/>
            </a:lvl1pPr>
          </a:lstStyle>
          <a:p>
            <a:endParaRPr lang="de-DE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39" y="9431582"/>
            <a:ext cx="2944645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6" tIns="47758" rIns="95516" bIns="47758" numCol="1" anchor="b" anchorCtr="0" compatLnSpc="1">
            <a:prstTxWarp prst="textNoShape">
              <a:avLst/>
            </a:prstTxWarp>
          </a:bodyPr>
          <a:lstStyle>
            <a:lvl1pPr algn="r" defTabSz="955922">
              <a:defRPr sz="1300" b="0"/>
            </a:lvl1pPr>
          </a:lstStyle>
          <a:p>
            <a:fld id="{2A561BB7-784D-4E15-9107-933D5B111B1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7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70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8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Titel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0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19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81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63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3" r:id="rId4"/>
    <p:sldLayoutId id="2147483650" r:id="rId5"/>
    <p:sldLayoutId id="2147483666" r:id="rId6"/>
    <p:sldLayoutId id="2147483667" r:id="rId7"/>
  </p:sldLayoutIdLst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84"/>
          <p:cNvCxnSpPr>
            <a:stCxn id="36" idx="3"/>
            <a:endCxn id="84" idx="1"/>
          </p:cNvCxnSpPr>
          <p:nvPr/>
        </p:nvCxnSpPr>
        <p:spPr>
          <a:xfrm>
            <a:off x="5164566" y="3429000"/>
            <a:ext cx="1284576" cy="188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97"/>
          <p:cNvCxnSpPr>
            <a:stCxn id="68" idx="3"/>
            <a:endCxn id="36" idx="0"/>
          </p:cNvCxnSpPr>
          <p:nvPr/>
        </p:nvCxnSpPr>
        <p:spPr>
          <a:xfrm>
            <a:off x="3558954" y="2217886"/>
            <a:ext cx="1013046" cy="437837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pieren 112"/>
          <p:cNvGrpSpPr/>
          <p:nvPr/>
        </p:nvGrpSpPr>
        <p:grpSpPr>
          <a:xfrm>
            <a:off x="3979434" y="2655723"/>
            <a:ext cx="1185132" cy="1546554"/>
            <a:chOff x="2123728" y="3212976"/>
            <a:chExt cx="936104" cy="1221582"/>
          </a:xfrm>
        </p:grpSpPr>
        <p:sp>
          <p:nvSpPr>
            <p:cNvPr id="36" name="Rechteck 99"/>
            <p:cNvSpPr/>
            <p:nvPr/>
          </p:nvSpPr>
          <p:spPr>
            <a:xfrm>
              <a:off x="2123728" y="3212976"/>
              <a:ext cx="936104" cy="1221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" name="Gruppieren 56"/>
            <p:cNvGrpSpPr/>
            <p:nvPr/>
          </p:nvGrpSpPr>
          <p:grpSpPr>
            <a:xfrm>
              <a:off x="2123728" y="3212976"/>
              <a:ext cx="933450" cy="1221582"/>
              <a:chOff x="7740352" y="3573016"/>
              <a:chExt cx="933450" cy="1221582"/>
            </a:xfrm>
          </p:grpSpPr>
          <p:sp>
            <p:nvSpPr>
              <p:cNvPr id="38" name="Freihandform 57"/>
              <p:cNvSpPr/>
              <p:nvPr/>
            </p:nvSpPr>
            <p:spPr>
              <a:xfrm>
                <a:off x="7740352" y="3573016"/>
                <a:ext cx="933450" cy="1221582"/>
              </a:xfrm>
              <a:custGeom>
                <a:avLst/>
                <a:gdLst>
                  <a:gd name="connsiteX0" fmla="*/ 2381 w 933450"/>
                  <a:gd name="connsiteY0" fmla="*/ 0 h 1221582"/>
                  <a:gd name="connsiteX1" fmla="*/ 933450 w 933450"/>
                  <a:gd name="connsiteY1" fmla="*/ 0 h 1221582"/>
                  <a:gd name="connsiteX2" fmla="*/ 933450 w 933450"/>
                  <a:gd name="connsiteY2" fmla="*/ 790575 h 1221582"/>
                  <a:gd name="connsiteX3" fmla="*/ 469106 w 933450"/>
                  <a:gd name="connsiteY3" fmla="*/ 1221582 h 1221582"/>
                  <a:gd name="connsiteX4" fmla="*/ 0 w 933450"/>
                  <a:gd name="connsiteY4" fmla="*/ 792957 h 1221582"/>
                  <a:gd name="connsiteX5" fmla="*/ 2381 w 933450"/>
                  <a:gd name="connsiteY5" fmla="*/ 0 h 1221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3450" h="1221582">
                    <a:moveTo>
                      <a:pt x="2381" y="0"/>
                    </a:moveTo>
                    <a:lnTo>
                      <a:pt x="933450" y="0"/>
                    </a:lnTo>
                    <a:lnTo>
                      <a:pt x="933450" y="790575"/>
                    </a:lnTo>
                    <a:lnTo>
                      <a:pt x="469106" y="1221582"/>
                    </a:lnTo>
                    <a:lnTo>
                      <a:pt x="0" y="792957"/>
                    </a:lnTo>
                    <a:cubicBezTo>
                      <a:pt x="794" y="528638"/>
                      <a:pt x="1587" y="264319"/>
                      <a:pt x="23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39" name="Gerade Verbindung 58"/>
              <p:cNvCxnSpPr>
                <a:stCxn id="38" idx="0"/>
                <a:endCxn id="38" idx="2"/>
              </p:cNvCxnSpPr>
              <p:nvPr/>
            </p:nvCxnSpPr>
            <p:spPr>
              <a:xfrm>
                <a:off x="7742733" y="3573016"/>
                <a:ext cx="931069" cy="7905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2339912" y="1484784"/>
            <a:ext cx="1440000" cy="1056011"/>
            <a:chOff x="1250101" y="1436884"/>
            <a:chExt cx="1440000" cy="1056011"/>
          </a:xfrm>
        </p:grpSpPr>
        <p:sp>
          <p:nvSpPr>
            <p:cNvPr id="35" name="Rounded Rectangle 34"/>
            <p:cNvSpPr/>
            <p:nvPr/>
          </p:nvSpPr>
          <p:spPr>
            <a:xfrm>
              <a:off x="1250101" y="1436884"/>
              <a:ext cx="1440000" cy="410192"/>
            </a:xfrm>
            <a:prstGeom prst="roundRect">
              <a:avLst/>
            </a:prstGeom>
            <a:noFill/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</a:p>
          </p:txBody>
        </p:sp>
        <p:sp>
          <p:nvSpPr>
            <p:cNvPr id="68" name="Pfeil nach rechts 45"/>
            <p:cNvSpPr/>
            <p:nvPr/>
          </p:nvSpPr>
          <p:spPr>
            <a:xfrm>
              <a:off x="1471059" y="1847076"/>
              <a:ext cx="998084" cy="6458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228184" y="2697013"/>
            <a:ext cx="1440000" cy="1056785"/>
            <a:chOff x="6295258" y="2599826"/>
            <a:chExt cx="1440000" cy="1056785"/>
          </a:xfrm>
        </p:grpSpPr>
        <p:sp>
          <p:nvSpPr>
            <p:cNvPr id="83" name="Rounded Rectangle 82"/>
            <p:cNvSpPr/>
            <p:nvPr/>
          </p:nvSpPr>
          <p:spPr>
            <a:xfrm>
              <a:off x="6295258" y="2599826"/>
              <a:ext cx="1440000" cy="410192"/>
            </a:xfrm>
            <a:prstGeom prst="roundRect">
              <a:avLst/>
            </a:prstGeom>
            <a:noFill/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 coarse</a:t>
              </a:r>
            </a:p>
          </p:txBody>
        </p:sp>
        <p:sp>
          <p:nvSpPr>
            <p:cNvPr id="84" name="Pfeil nach rechts 45"/>
            <p:cNvSpPr/>
            <p:nvPr/>
          </p:nvSpPr>
          <p:spPr>
            <a:xfrm>
              <a:off x="6516216" y="3010792"/>
              <a:ext cx="998084" cy="6458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228184" y="3956391"/>
            <a:ext cx="1440000" cy="1056785"/>
            <a:chOff x="6311604" y="4366738"/>
            <a:chExt cx="1440000" cy="1056785"/>
          </a:xfrm>
        </p:grpSpPr>
        <p:sp>
          <p:nvSpPr>
            <p:cNvPr id="85" name="Rounded Rectangle 84"/>
            <p:cNvSpPr/>
            <p:nvPr/>
          </p:nvSpPr>
          <p:spPr>
            <a:xfrm>
              <a:off x="6311604" y="4366738"/>
              <a:ext cx="1440000" cy="410192"/>
            </a:xfrm>
            <a:prstGeom prst="roundRect">
              <a:avLst/>
            </a:prstGeom>
            <a:noFill/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 fine</a:t>
              </a:r>
            </a:p>
          </p:txBody>
        </p:sp>
        <p:sp>
          <p:nvSpPr>
            <p:cNvPr id="86" name="Pfeil nach rechts 45"/>
            <p:cNvSpPr/>
            <p:nvPr/>
          </p:nvSpPr>
          <p:spPr>
            <a:xfrm>
              <a:off x="6532562" y="4777704"/>
              <a:ext cx="998084" cy="6458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4570320" y="2245531"/>
            <a:ext cx="1009792" cy="410192"/>
          </a:xfrm>
          <a:prstGeom prst="roundRect">
            <a:avLst/>
          </a:prstGeom>
          <a:noFill/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</a:p>
        </p:txBody>
      </p:sp>
      <p:cxnSp>
        <p:nvCxnSpPr>
          <p:cNvPr id="95" name="Gewinkelte Verbindung 97"/>
          <p:cNvCxnSpPr>
            <a:stCxn id="36" idx="2"/>
            <a:endCxn id="86" idx="1"/>
          </p:cNvCxnSpPr>
          <p:nvPr/>
        </p:nvCxnSpPr>
        <p:spPr>
          <a:xfrm rot="16200000" flipH="1">
            <a:off x="5266576" y="3507701"/>
            <a:ext cx="487990" cy="1877142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904F0EA-2349-4E17-8191-6E26455864EF}"/>
              </a:ext>
            </a:extLst>
          </p:cNvPr>
          <p:cNvSpPr/>
          <p:nvPr/>
        </p:nvSpPr>
        <p:spPr>
          <a:xfrm>
            <a:off x="3879590" y="184855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accent1"/>
                </a:solidFill>
              </a:rPr>
              <a:t>In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B5842B-2B85-440C-9E41-8F4CF6FC6983}"/>
              </a:ext>
            </a:extLst>
          </p:cNvPr>
          <p:cNvSpPr/>
          <p:nvPr/>
        </p:nvSpPr>
        <p:spPr>
          <a:xfrm>
            <a:off x="5292080" y="305777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accent1"/>
                </a:solidFill>
              </a:rPr>
              <a:t>Coarse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778BD-3A3D-4A02-8335-53FAA4F9ADF2}"/>
              </a:ext>
            </a:extLst>
          </p:cNvPr>
          <p:cNvSpPr/>
          <p:nvPr/>
        </p:nvSpPr>
        <p:spPr>
          <a:xfrm>
            <a:off x="5445968" y="432093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accent1"/>
                </a:solidFill>
              </a:rPr>
              <a:t>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8640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Standarddesign</vt:lpstr>
      <vt:lpstr>PowerPoint Presentation</vt:lpstr>
    </vt:vector>
  </TitlesOfParts>
  <Company>Solids Process Engineering Faculty (TUHH)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Dyssol: Get started</dc:title>
  <dc:creator>Vasyl Skorych</dc:creator>
  <cp:lastModifiedBy>Vasyl Skorych</cp:lastModifiedBy>
  <cp:revision>3501</cp:revision>
  <cp:lastPrinted>2016-02-25T08:24:11Z</cp:lastPrinted>
  <dcterms:created xsi:type="dcterms:W3CDTF">2004-03-12T14:31:10Z</dcterms:created>
  <dcterms:modified xsi:type="dcterms:W3CDTF">2022-08-20T20:17:06Z</dcterms:modified>
</cp:coreProperties>
</file>