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607" r:id="rId2"/>
    <p:sldId id="609" r:id="rId3"/>
    <p:sldId id="611" r:id="rId4"/>
    <p:sldId id="610" r:id="rId5"/>
    <p:sldId id="612" r:id="rId6"/>
    <p:sldId id="613" r:id="rId7"/>
    <p:sldId id="614" r:id="rId8"/>
    <p:sldId id="615" r:id="rId9"/>
    <p:sldId id="604" r:id="rId10"/>
  </p:sldIdLst>
  <p:sldSz cx="9144000" cy="5143500" type="screen16x9"/>
  <p:notesSz cx="10234613" cy="70993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9A0000"/>
    <a:srgbClr val="E8DD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F5D6-88A3-4631-A66A-40A03704DD16}" v="1" dt="2021-07-23T08:06:2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82058" autoAdjust="0"/>
  </p:normalViewPr>
  <p:slideViewPr>
    <p:cSldViewPr>
      <p:cViewPr varScale="1">
        <p:scale>
          <a:sx n="123" d="100"/>
          <a:sy n="123" d="100"/>
        </p:scale>
        <p:origin x="113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"/>
    </p:cViewPr>
  </p:sorterViewPr>
  <p:notesViewPr>
    <p:cSldViewPr snapToGrid="0" snapToObjects="1">
      <p:cViewPr varScale="1">
        <p:scale>
          <a:sx n="90" d="100"/>
          <a:sy n="90" d="100"/>
        </p:scale>
        <p:origin x="-3672" y="-12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Vogt" userId="860741af1eec8ecc" providerId="LiveId" clId="{2CD5F5D6-88A3-4631-A66A-40A03704DD16}"/>
    <pc:docChg chg="custSel addSld modSld sldOrd modMainMaster">
      <pc:chgData name="Yannick Vogt" userId="860741af1eec8ecc" providerId="LiveId" clId="{2CD5F5D6-88A3-4631-A66A-40A03704DD16}" dt="2021-07-23T09:18:37.192" v="523" actId="5793"/>
      <pc:docMkLst>
        <pc:docMk/>
      </pc:docMkLst>
      <pc:sldChg chg="ord">
        <pc:chgData name="Yannick Vogt" userId="860741af1eec8ecc" providerId="LiveId" clId="{2CD5F5D6-88A3-4631-A66A-40A03704DD16}" dt="2021-07-23T08:16:45.288" v="234"/>
        <pc:sldMkLst>
          <pc:docMk/>
          <pc:sldMk cId="2036475844" sldId="604"/>
        </pc:sldMkLst>
      </pc:sldChg>
      <pc:sldChg chg="modSp mod">
        <pc:chgData name="Yannick Vogt" userId="860741af1eec8ecc" providerId="LiveId" clId="{2CD5F5D6-88A3-4631-A66A-40A03704DD16}" dt="2021-07-23T08:07:38.162" v="53" actId="20577"/>
        <pc:sldMkLst>
          <pc:docMk/>
          <pc:sldMk cId="326505002" sldId="607"/>
        </pc:sldMkLst>
        <pc:spChg chg="mod">
          <ac:chgData name="Yannick Vogt" userId="860741af1eec8ecc" providerId="LiveId" clId="{2CD5F5D6-88A3-4631-A66A-40A03704DD16}" dt="2021-07-23T08:07:05.253" v="1"/>
          <ac:spMkLst>
            <pc:docMk/>
            <pc:sldMk cId="326505002" sldId="607"/>
            <ac:spMk id="4" creationId="{00000000-0000-0000-0000-000000000000}"/>
          </ac:spMkLst>
        </pc:spChg>
        <pc:spChg chg="mod">
          <ac:chgData name="Yannick Vogt" userId="860741af1eec8ecc" providerId="LiveId" clId="{2CD5F5D6-88A3-4631-A66A-40A03704DD16}" dt="2021-07-23T08:07:38.162" v="53" actId="20577"/>
          <ac:spMkLst>
            <pc:docMk/>
            <pc:sldMk cId="326505002" sldId="607"/>
            <ac:spMk id="5" creationId="{00000000-0000-0000-0000-000000000000}"/>
          </ac:spMkLst>
        </pc:spChg>
      </pc:sldChg>
      <pc:sldChg chg="addSp delSp modSp new mod modClrScheme chgLayout modNotesTx">
        <pc:chgData name="Yannick Vogt" userId="860741af1eec8ecc" providerId="LiveId" clId="{2CD5F5D6-88A3-4631-A66A-40A03704DD16}" dt="2021-07-23T09:18:37.192" v="523" actId="5793"/>
        <pc:sldMkLst>
          <pc:docMk/>
          <pc:sldMk cId="463365429" sldId="612"/>
        </pc:sldMkLst>
        <pc:spChg chg="del mod ord">
          <ac:chgData name="Yannick Vogt" userId="860741af1eec8ecc" providerId="LiveId" clId="{2CD5F5D6-88A3-4631-A66A-40A03704DD16}" dt="2021-07-23T08:08:41.155" v="55" actId="700"/>
          <ac:spMkLst>
            <pc:docMk/>
            <pc:sldMk cId="463365429" sldId="612"/>
            <ac:spMk id="2" creationId="{82C8A731-9C09-4F6F-8BA6-959B87D01B3F}"/>
          </ac:spMkLst>
        </pc:spChg>
        <pc:spChg chg="add mod ord">
          <ac:chgData name="Yannick Vogt" userId="860741af1eec8ecc" providerId="LiveId" clId="{2CD5F5D6-88A3-4631-A66A-40A03704DD16}" dt="2021-07-23T08:09:02.077" v="73" actId="20577"/>
          <ac:spMkLst>
            <pc:docMk/>
            <pc:sldMk cId="463365429" sldId="612"/>
            <ac:spMk id="3" creationId="{43404B09-8B2E-41C7-ACDC-FEC028CD3BA8}"/>
          </ac:spMkLst>
        </pc:spChg>
        <pc:spChg chg="add mod ord">
          <ac:chgData name="Yannick Vogt" userId="860741af1eec8ecc" providerId="LiveId" clId="{2CD5F5D6-88A3-4631-A66A-40A03704DD16}" dt="2021-07-23T09:18:37.192" v="523" actId="5793"/>
          <ac:spMkLst>
            <pc:docMk/>
            <pc:sldMk cId="463365429" sldId="612"/>
            <ac:spMk id="4" creationId="{A8E97774-92E3-4E04-9D90-A32D0CB6D1B1}"/>
          </ac:spMkLst>
        </pc:spChg>
        <pc:picChg chg="add mod">
          <ac:chgData name="Yannick Vogt" userId="860741af1eec8ecc" providerId="LiveId" clId="{2CD5F5D6-88A3-4631-A66A-40A03704DD16}" dt="2021-07-23T09:17:26.462" v="522" actId="107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new mod chgLayout">
        <pc:chgData name="Yannick Vogt" userId="860741af1eec8ecc" providerId="LiveId" clId="{2CD5F5D6-88A3-4631-A66A-40A03704DD16}" dt="2021-07-23T08:15:56.316" v="232" actId="790"/>
        <pc:sldMkLst>
          <pc:docMk/>
          <pc:sldMk cId="1885977225" sldId="613"/>
        </pc:sldMkLst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2" creationId="{1C8CBE44-0912-4A9D-856F-923CBEC8048E}"/>
          </ac:spMkLst>
        </pc:spChg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3" creationId="{1DE24ED5-ED08-47DC-B130-08F974CC7404}"/>
          </ac:spMkLst>
        </pc:spChg>
        <pc:spChg chg="add mod ord">
          <ac:chgData name="Yannick Vogt" userId="860741af1eec8ecc" providerId="LiveId" clId="{2CD5F5D6-88A3-4631-A66A-40A03704DD16}" dt="2021-07-23T08:12:19.841" v="227" actId="790"/>
          <ac:spMkLst>
            <pc:docMk/>
            <pc:sldMk cId="1885977225" sldId="613"/>
            <ac:spMk id="4" creationId="{30C9BDA0-8F15-4D90-81BA-5E4C7E87598F}"/>
          </ac:spMkLst>
        </pc:spChg>
        <pc:spChg chg="add mod ord">
          <ac:chgData name="Yannick Vogt" userId="860741af1eec8ecc" providerId="LiveId" clId="{2CD5F5D6-88A3-4631-A66A-40A03704DD16}" dt="2021-07-23T08:15:56.316" v="232" actId="790"/>
          <ac:spMkLst>
            <pc:docMk/>
            <pc:sldMk cId="1885977225" sldId="613"/>
            <ac:spMk id="5" creationId="{879BE057-F79C-416A-BC4B-8048CEFEFBAF}"/>
          </ac:spMkLst>
        </pc:spChg>
      </pc:sldChg>
      <pc:sldChg chg="modSp new mod">
        <pc:chgData name="Yannick Vogt" userId="860741af1eec8ecc" providerId="LiveId" clId="{2CD5F5D6-88A3-4631-A66A-40A03704DD16}" dt="2021-07-23T08:17:41.449" v="396" actId="20577"/>
        <pc:sldMkLst>
          <pc:docMk/>
          <pc:sldMk cId="2489557210" sldId="614"/>
        </pc:sldMkLst>
        <pc:spChg chg="mod">
          <ac:chgData name="Yannick Vogt" userId="860741af1eec8ecc" providerId="LiveId" clId="{2CD5F5D6-88A3-4631-A66A-40A03704DD16}" dt="2021-07-23T08:11:49.117" v="222" actId="790"/>
          <ac:spMkLst>
            <pc:docMk/>
            <pc:sldMk cId="2489557210" sldId="614"/>
            <ac:spMk id="2" creationId="{CADFAC11-05D7-429F-85C1-BB1E40DF7034}"/>
          </ac:spMkLst>
        </pc:spChg>
        <pc:spChg chg="mod">
          <ac:chgData name="Yannick Vogt" userId="860741af1eec8ecc" providerId="LiveId" clId="{2CD5F5D6-88A3-4631-A66A-40A03704DD16}" dt="2021-07-23T08:17:41.449" v="396" actId="20577"/>
          <ac:spMkLst>
            <pc:docMk/>
            <pc:sldMk cId="2489557210" sldId="614"/>
            <ac:spMk id="3" creationId="{E792780D-FF8B-464B-A133-01C1B809D660}"/>
          </ac:spMkLst>
        </pc:spChg>
      </pc:sldChg>
      <pc:sldChg chg="modSp new mod">
        <pc:chgData name="Yannick Vogt" userId="860741af1eec8ecc" providerId="LiveId" clId="{2CD5F5D6-88A3-4631-A66A-40A03704DD16}" dt="2021-07-23T08:18:44.141" v="514" actId="20577"/>
        <pc:sldMkLst>
          <pc:docMk/>
          <pc:sldMk cId="803320101" sldId="615"/>
        </pc:sldMkLst>
        <pc:spChg chg="mod">
          <ac:chgData name="Yannick Vogt" userId="860741af1eec8ecc" providerId="LiveId" clId="{2CD5F5D6-88A3-4631-A66A-40A03704DD16}" dt="2021-07-23T08:18:03.103" v="415" actId="20577"/>
          <ac:spMkLst>
            <pc:docMk/>
            <pc:sldMk cId="803320101" sldId="615"/>
            <ac:spMk id="2" creationId="{2D09D21D-85D3-45EE-901C-55BD06588083}"/>
          </ac:spMkLst>
        </pc:spChg>
        <pc:spChg chg="mod">
          <ac:chgData name="Yannick Vogt" userId="860741af1eec8ecc" providerId="LiveId" clId="{2CD5F5D6-88A3-4631-A66A-40A03704DD16}" dt="2021-07-23T08:18:44.141" v="514" actId="20577"/>
          <ac:spMkLst>
            <pc:docMk/>
            <pc:sldMk cId="803320101" sldId="615"/>
            <ac:spMk id="3" creationId="{CFB73C6E-E25A-4AD9-9620-74058DEEA275}"/>
          </ac:spMkLst>
        </pc:spChg>
      </pc:sldChg>
      <pc:sldMasterChg chg="modSldLayout">
        <pc:chgData name="Yannick Vogt" userId="860741af1eec8ecc" providerId="LiveId" clId="{2CD5F5D6-88A3-4631-A66A-40A03704DD16}" dt="2021-07-23T08:06:29.750" v="0" actId="478"/>
        <pc:sldMasterMkLst>
          <pc:docMk/>
          <pc:sldMasterMk cId="0" sldId="2147483653"/>
        </pc:sldMasterMkLst>
        <pc:sldLayoutChg chg="delSp">
          <pc:chgData name="Yannick Vogt" userId="860741af1eec8ecc" providerId="LiveId" clId="{2CD5F5D6-88A3-4631-A66A-40A03704DD16}" dt="2021-07-23T08:06:29.750" v="0" actId="478"/>
          <pc:sldLayoutMkLst>
            <pc:docMk/>
            <pc:sldMasterMk cId="0" sldId="2147483653"/>
            <pc:sldLayoutMk cId="1222533768" sldId="2147483691"/>
          </pc:sldLayoutMkLst>
          <pc:picChg chg="del">
            <ac:chgData name="Yannick Vogt" userId="860741af1eec8ecc" providerId="LiveId" clId="{2CD5F5D6-88A3-4631-A66A-40A03704DD16}" dt="2021-07-23T08:06:29.750" v="0" actId="478"/>
            <ac:picMkLst>
              <pc:docMk/>
              <pc:sldMasterMk cId="0" sldId="2147483653"/>
              <pc:sldLayoutMk cId="1222533768" sldId="2147483691"/>
              <ac:picMk id="8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6188" y="409575"/>
            <a:ext cx="5202237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409575"/>
            <a:ext cx="5202237" cy="2927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Panoptic Segmentation?</a:t>
            </a:r>
          </a:p>
          <a:p>
            <a:r>
              <a:rPr lang="en-US" dirty="0" err="1"/>
              <a:t>Whats</a:t>
            </a:r>
            <a:r>
              <a:rPr lang="en-US" dirty="0"/>
              <a:t> the goal?</a:t>
            </a:r>
          </a:p>
          <a:p>
            <a:r>
              <a:rPr lang="en-US" dirty="0" err="1"/>
              <a:t>Rohits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3382566"/>
            <a:ext cx="7848600" cy="0"/>
          </a:xfrm>
          <a:prstGeom prst="line">
            <a:avLst/>
          </a:prstGeom>
          <a:noFill/>
          <a:ln w="349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18879"/>
            <a:ext cx="8545672" cy="523220"/>
          </a:xfrm>
        </p:spPr>
        <p:txBody>
          <a:bodyPr anchor="b"/>
          <a:lstStyle>
            <a:lvl1pPr>
              <a:defRPr sz="2800" baseline="0"/>
            </a:lvl1pPr>
          </a:lstStyle>
          <a:p>
            <a:r>
              <a:rPr lang="en-US" dirty="0"/>
              <a:t>Click to edit the title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00350"/>
            <a:ext cx="6705600" cy="400050"/>
          </a:xfrm>
        </p:spPr>
        <p:txBody>
          <a:bodyPr anchor="b"/>
          <a:lstStyle>
            <a:lvl1pPr marL="0" indent="0">
              <a:buNone/>
              <a:defRPr lang="en-US" sz="18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folHlink"/>
                </a:solidFill>
                <a:cs typeface="+mn-cs"/>
              </a:rPr>
              <a:t>Authors</a:t>
            </a:r>
          </a:p>
        </p:txBody>
      </p:sp>
      <p:pic>
        <p:nvPicPr>
          <p:cNvPr id="7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2" y="2513838"/>
            <a:ext cx="114900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0432"/>
            <a:ext cx="8424863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6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1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6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063532"/>
            <a:ext cx="8534400" cy="6463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>
            <a:lvl2pPr>
              <a:defRPr sz="2100"/>
            </a:lvl2pPr>
            <a:lvl3pPr>
              <a:defRPr sz="20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5433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1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 dirty="0"/>
              <a:t>Click to edit the title (centered) </a:t>
            </a:r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3543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7155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Level 1</a:t>
            </a:r>
            <a:endParaRPr lang="en-US" dirty="0"/>
          </a:p>
          <a:p>
            <a:pPr lvl="1"/>
            <a:r>
              <a:rPr lang="de-DE" dirty="0"/>
              <a:t>Level 2</a:t>
            </a:r>
            <a:endParaRPr lang="en-US" dirty="0"/>
          </a:p>
          <a:p>
            <a:pPr lvl="2"/>
            <a:r>
              <a:rPr lang="de-DE" dirty="0"/>
              <a:t>Level 3</a:t>
            </a:r>
            <a:endParaRPr lang="en-US" dirty="0"/>
          </a:p>
          <a:p>
            <a:pPr lvl="3"/>
            <a:r>
              <a:rPr lang="de-DE" dirty="0"/>
              <a:t>Level 4</a:t>
            </a:r>
            <a:endParaRPr lang="en-US" dirty="0"/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Crop-Aware Panoptic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Mehdi Naouar, Ben Bausch, Yannick Vogt</a:t>
            </a: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only </a:t>
            </a:r>
            <a:r>
              <a:rPr lang="en-US" b="1" dirty="0" err="1"/>
              <a:t>TeXPoint</a:t>
            </a:r>
            <a:r>
              <a:rPr lang="en-US" dirty="0"/>
              <a:t> for formulas</a:t>
            </a:r>
          </a:p>
          <a:p>
            <a:r>
              <a:rPr lang="en-US" dirty="0"/>
              <a:t>Set your</a:t>
            </a:r>
            <a:r>
              <a:rPr lang="en-US" b="1" dirty="0"/>
              <a:t> Language to English (US)</a:t>
            </a:r>
          </a:p>
          <a:p>
            <a:r>
              <a:rPr lang="en-US" b="1" dirty="0"/>
              <a:t>Spell</a:t>
            </a:r>
            <a:r>
              <a:rPr lang="en-US" dirty="0"/>
              <a:t> your slides (press F7)</a:t>
            </a:r>
          </a:p>
          <a:p>
            <a:r>
              <a:rPr lang="en-US" b="1" dirty="0"/>
              <a:t>Videos</a:t>
            </a:r>
            <a:r>
              <a:rPr lang="en-US" dirty="0"/>
              <a:t> should be </a:t>
            </a:r>
          </a:p>
          <a:p>
            <a:pPr lvl="1"/>
            <a:r>
              <a:rPr lang="en-US" b="1" dirty="0"/>
              <a:t>MP4 with H.264 standard settings</a:t>
            </a:r>
            <a:r>
              <a:rPr lang="en-US" dirty="0"/>
              <a:t> or	</a:t>
            </a:r>
          </a:p>
          <a:p>
            <a:pPr lvl="1"/>
            <a:r>
              <a:rPr lang="en-US" b="1" dirty="0"/>
              <a:t>MS RLE</a:t>
            </a:r>
            <a:r>
              <a:rPr lang="en-US" dirty="0"/>
              <a:t> encoding for animations</a:t>
            </a:r>
          </a:p>
          <a:p>
            <a:r>
              <a:rPr lang="en-US" dirty="0"/>
              <a:t>Use </a:t>
            </a:r>
            <a:r>
              <a:rPr lang="en-US" b="1" dirty="0"/>
              <a:t>MS Office 2010/2011</a:t>
            </a:r>
            <a:r>
              <a:rPr lang="en-US" dirty="0"/>
              <a:t> and not </a:t>
            </a:r>
            <a:r>
              <a:rPr lang="en-US" dirty="0" err="1"/>
              <a:t>OpenOffice</a:t>
            </a:r>
            <a:r>
              <a:rPr lang="en-US" dirty="0"/>
              <a:t> and friends</a:t>
            </a:r>
          </a:p>
        </p:txBody>
      </p:sp>
    </p:spTree>
    <p:extLst>
      <p:ext uri="{BB962C8B-B14F-4D97-AF65-F5344CB8AC3E}">
        <p14:creationId xmlns:p14="http://schemas.microsoft.com/office/powerpoint/2010/main" val="152073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TexPoint</a:t>
            </a:r>
            <a:r>
              <a:rPr lang="en-US" dirty="0"/>
              <a:t> resolution to 600 dpi</a:t>
            </a:r>
          </a:p>
          <a:p>
            <a:r>
              <a:rPr lang="en-US" dirty="0"/>
              <a:t>To include eps images, use the \</a:t>
            </a:r>
            <a:r>
              <a:rPr lang="en-US" dirty="0" err="1"/>
              <a:t>includegraphics</a:t>
            </a:r>
            <a:r>
              <a:rPr lang="en-US" dirty="0"/>
              <a:t> command in </a:t>
            </a:r>
            <a:r>
              <a:rPr lang="en-US" dirty="0" err="1"/>
              <a:t>TeXPoint</a:t>
            </a:r>
            <a:r>
              <a:rPr lang="en-US" dirty="0"/>
              <a:t> </a:t>
            </a:r>
          </a:p>
          <a:p>
            <a:r>
              <a:rPr lang="en-US" dirty="0"/>
              <a:t>The font is always Verdana</a:t>
            </a:r>
          </a:p>
          <a:p>
            <a:r>
              <a:rPr lang="en-US" dirty="0"/>
              <a:t>Do not use a line spacing below 1</a:t>
            </a:r>
          </a:p>
          <a:p>
            <a:r>
              <a:rPr lang="en-US" dirty="0"/>
              <a:t>Do not use page numbers or other footers on slides </a:t>
            </a:r>
          </a:p>
          <a:p>
            <a:r>
              <a:rPr lang="en-US" dirty="0"/>
              <a:t>Font embedding: Tools-Options-Save- Embed TT fonts-&gt;Embed all chars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&amp;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1371600"/>
          </a:xfrm>
        </p:spPr>
        <p:txBody>
          <a:bodyPr/>
          <a:lstStyle/>
          <a:p>
            <a:r>
              <a:rPr lang="en-US" dirty="0"/>
              <a:t>Blue has a RGB value of: 51, 102, 153</a:t>
            </a:r>
          </a:p>
          <a:p>
            <a:r>
              <a:rPr lang="en-US" dirty="0"/>
              <a:t>Red has a RGB value: 154, 0, 0</a:t>
            </a:r>
          </a:p>
          <a:p>
            <a:r>
              <a:rPr lang="en-US" dirty="0"/>
              <a:t>Some good example shapes are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209800" y="2540026"/>
            <a:ext cx="502920" cy="4191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352800" y="2543332"/>
            <a:ext cx="415636" cy="41563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967739" y="2540026"/>
            <a:ext cx="502920" cy="4191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369286" y="2787676"/>
            <a:ext cx="1040914" cy="0"/>
          </a:xfrm>
          <a:prstGeom prst="straightConnector1">
            <a:avLst/>
          </a:prstGeom>
          <a:noFill/>
          <a:ln w="50800" cap="flat" cmpd="sng" algn="ctr">
            <a:solidFill>
              <a:srgbClr val="8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969486" y="2787676"/>
            <a:ext cx="1040914" cy="0"/>
          </a:xfrm>
          <a:prstGeom prst="straightConnector1">
            <a:avLst/>
          </a:prstGeom>
          <a:noFill/>
          <a:ln w="50800" cap="flat" cmpd="sng" algn="ctr">
            <a:solidFill>
              <a:srgbClr val="336699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645886" y="2787676"/>
            <a:ext cx="1040914" cy="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706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04B09-8B2E-41C7-ACDC-FEC028CD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97774-92E3-4E04-9D90-A32D0CB6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A50DC-05C6-4C28-837C-9B3C178E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047750"/>
            <a:ext cx="6546742" cy="35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9BDA0-8F15-4D90-81BA-5E4C7E8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r>
              <a:rPr lang="de-DE" dirty="0"/>
              <a:t> Task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BE057-F79C-416A-BC4B-8048CEFE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Cabb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8597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AC11-05D7-429F-85C1-BB1E40D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r>
              <a:rPr lang="de-DE" dirty="0"/>
              <a:t>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en-US" dirty="0" err="1"/>
              <a:t>Cabb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780D-FF8B-464B-A133-01C1B809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vs </a:t>
            </a:r>
            <a:r>
              <a:rPr lang="en-GB" dirty="0" err="1"/>
              <a:t>cabb</a:t>
            </a:r>
            <a:r>
              <a:rPr lang="en-GB" dirty="0"/>
              <a:t> target</a:t>
            </a:r>
          </a:p>
          <a:p>
            <a:r>
              <a:rPr lang="en-GB" dirty="0"/>
              <a:t>Maybe hardcode a prediction that imagines a larger prediction and show how </a:t>
            </a:r>
            <a:r>
              <a:rPr lang="en-GB" dirty="0" err="1"/>
              <a:t>cabb</a:t>
            </a:r>
            <a:r>
              <a:rPr lang="en-GB" dirty="0"/>
              <a:t> behaves and what the loss is</a:t>
            </a:r>
          </a:p>
        </p:txBody>
      </p:sp>
    </p:spTree>
    <p:extLst>
      <p:ext uri="{BB962C8B-B14F-4D97-AF65-F5344CB8AC3E}">
        <p14:creationId xmlns:p14="http://schemas.microsoft.com/office/powerpoint/2010/main" val="24895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D21D-85D3-45EE-901C-55BD065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C6E-E25A-4AD9-9620-74058DEE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values</a:t>
            </a:r>
          </a:p>
          <a:p>
            <a:r>
              <a:rPr lang="en-US" dirty="0"/>
              <a:t>Graph with history?</a:t>
            </a:r>
          </a:p>
          <a:p>
            <a:r>
              <a:rPr lang="en-US" dirty="0"/>
              <a:t>Training speed difference(look when episode saves were created)!</a:t>
            </a:r>
          </a:p>
        </p:txBody>
      </p:sp>
    </p:spTree>
    <p:extLst>
      <p:ext uri="{BB962C8B-B14F-4D97-AF65-F5344CB8AC3E}">
        <p14:creationId xmlns:p14="http://schemas.microsoft.com/office/powerpoint/2010/main" val="80332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6643"/>
            <a:ext cx="8534400" cy="52322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36475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0</TotalTime>
  <Words>220</Words>
  <Application>Microsoft Office PowerPoint</Application>
  <PresentationFormat>On-screen Show (16:9)</PresentationFormat>
  <Paragraphs>38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Verdana</vt:lpstr>
      <vt:lpstr>Wingdings</vt:lpstr>
      <vt:lpstr>Kopie von ProbRobotics</vt:lpstr>
      <vt:lpstr>Crop-Aware Panoptic Segmentation</vt:lpstr>
      <vt:lpstr>The Most Important Rules</vt:lpstr>
      <vt:lpstr>Other Important Rules</vt:lpstr>
      <vt:lpstr>Colors &amp; Shapes</vt:lpstr>
      <vt:lpstr>Motivation</vt:lpstr>
      <vt:lpstr>Our Task</vt:lpstr>
      <vt:lpstr>Visualization of Cabb</vt:lpstr>
      <vt:lpstr>Results/Comparison</vt:lpstr>
      <vt:lpstr>Thank you for your attention!</vt:lpstr>
    </vt:vector>
  </TitlesOfParts>
  <Company>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Yannick Vogt</cp:lastModifiedBy>
  <cp:revision>990</cp:revision>
  <dcterms:created xsi:type="dcterms:W3CDTF">2000-01-11T13:56:29Z</dcterms:created>
  <dcterms:modified xsi:type="dcterms:W3CDTF">2021-07-23T09:19:09Z</dcterms:modified>
</cp:coreProperties>
</file>