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607" r:id="rId2"/>
    <p:sldId id="612" r:id="rId3"/>
    <p:sldId id="616" r:id="rId4"/>
    <p:sldId id="623" r:id="rId5"/>
    <p:sldId id="621" r:id="rId6"/>
    <p:sldId id="618" r:id="rId7"/>
    <p:sldId id="613" r:id="rId8"/>
    <p:sldId id="614" r:id="rId9"/>
    <p:sldId id="625" r:id="rId10"/>
    <p:sldId id="617" r:id="rId11"/>
    <p:sldId id="615" r:id="rId12"/>
    <p:sldId id="619" r:id="rId13"/>
    <p:sldId id="624" r:id="rId14"/>
    <p:sldId id="622" r:id="rId15"/>
    <p:sldId id="604" r:id="rId16"/>
  </p:sldIdLst>
  <p:sldSz cx="9144000" cy="5143500" type="screen16x9"/>
  <p:notesSz cx="10234613" cy="7099300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8DD00"/>
    <a:srgbClr val="336699"/>
    <a:srgbClr val="9A0000"/>
    <a:srgbClr val="FFF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5F5D6-88A3-4631-A66A-40A03704DD16}" v="975" dt="2021-07-27T11:18:55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k Vogt" userId="860741af1eec8ecc" providerId="LiveId" clId="{2CD5F5D6-88A3-4631-A66A-40A03704DD16}"/>
    <pc:docChg chg="undo custSel addSld delSld modSld sldOrd modMainMaster">
      <pc:chgData name="Yannick Vogt" userId="860741af1eec8ecc" providerId="LiveId" clId="{2CD5F5D6-88A3-4631-A66A-40A03704DD16}" dt="2021-07-29T08:29:32.828" v="2456"/>
      <pc:docMkLst>
        <pc:docMk/>
      </pc:docMkLst>
      <pc:sldChg chg="ord">
        <pc:chgData name="Yannick Vogt" userId="860741af1eec8ecc" providerId="LiveId" clId="{2CD5F5D6-88A3-4631-A66A-40A03704DD16}" dt="2021-07-23T08:16:45.288" v="234"/>
        <pc:sldMkLst>
          <pc:docMk/>
          <pc:sldMk cId="2036475844" sldId="604"/>
        </pc:sldMkLst>
      </pc:sldChg>
      <pc:sldChg chg="modSp mod">
        <pc:chgData name="Yannick Vogt" userId="860741af1eec8ecc" providerId="LiveId" clId="{2CD5F5D6-88A3-4631-A66A-40A03704DD16}" dt="2021-07-23T08:07:38.162" v="53" actId="20577"/>
        <pc:sldMkLst>
          <pc:docMk/>
          <pc:sldMk cId="326505002" sldId="607"/>
        </pc:sldMkLst>
        <pc:spChg chg="mod">
          <ac:chgData name="Yannick Vogt" userId="860741af1eec8ecc" providerId="LiveId" clId="{2CD5F5D6-88A3-4631-A66A-40A03704DD16}" dt="2021-07-23T08:07:05.253" v="1"/>
          <ac:spMkLst>
            <pc:docMk/>
            <pc:sldMk cId="326505002" sldId="607"/>
            <ac:spMk id="4" creationId="{00000000-0000-0000-0000-000000000000}"/>
          </ac:spMkLst>
        </pc:spChg>
        <pc:spChg chg="mod">
          <ac:chgData name="Yannick Vogt" userId="860741af1eec8ecc" providerId="LiveId" clId="{2CD5F5D6-88A3-4631-A66A-40A03704DD16}" dt="2021-07-23T08:07:38.162" v="53" actId="20577"/>
          <ac:spMkLst>
            <pc:docMk/>
            <pc:sldMk cId="326505002" sldId="607"/>
            <ac:spMk id="5" creationId="{00000000-0000-0000-0000-000000000000}"/>
          </ac:spMkLst>
        </pc:spChg>
      </pc:sldChg>
      <pc:sldChg chg="addSp delSp modSp new mod modClrScheme chgLayout modNotesTx">
        <pc:chgData name="Yannick Vogt" userId="860741af1eec8ecc" providerId="LiveId" clId="{2CD5F5D6-88A3-4631-A66A-40A03704DD16}" dt="2021-07-27T10:46:27.360" v="1997" actId="1076"/>
        <pc:sldMkLst>
          <pc:docMk/>
          <pc:sldMk cId="463365429" sldId="612"/>
        </pc:sldMkLst>
        <pc:spChg chg="del mod ord">
          <ac:chgData name="Yannick Vogt" userId="860741af1eec8ecc" providerId="LiveId" clId="{2CD5F5D6-88A3-4631-A66A-40A03704DD16}" dt="2021-07-23T08:08:41.155" v="55" actId="700"/>
          <ac:spMkLst>
            <pc:docMk/>
            <pc:sldMk cId="463365429" sldId="612"/>
            <ac:spMk id="2" creationId="{82C8A731-9C09-4F6F-8BA6-959B87D01B3F}"/>
          </ac:spMkLst>
        </pc:spChg>
        <pc:spChg chg="add mod">
          <ac:chgData name="Yannick Vogt" userId="860741af1eec8ecc" providerId="LiveId" clId="{2CD5F5D6-88A3-4631-A66A-40A03704DD16}" dt="2021-07-27T10:46:27.360" v="1997" actId="1076"/>
          <ac:spMkLst>
            <pc:docMk/>
            <pc:sldMk cId="463365429" sldId="612"/>
            <ac:spMk id="2" creationId="{885181ED-5984-458E-BC30-752761E626DC}"/>
          </ac:spMkLst>
        </pc:spChg>
        <pc:spChg chg="add mod ord">
          <ac:chgData name="Yannick Vogt" userId="860741af1eec8ecc" providerId="LiveId" clId="{2CD5F5D6-88A3-4631-A66A-40A03704DD16}" dt="2021-07-26T15:10:52.359" v="1403" actId="20577"/>
          <ac:spMkLst>
            <pc:docMk/>
            <pc:sldMk cId="463365429" sldId="612"/>
            <ac:spMk id="3" creationId="{43404B09-8B2E-41C7-ACDC-FEC028CD3BA8}"/>
          </ac:spMkLst>
        </pc:spChg>
        <pc:spChg chg="add mod ord">
          <ac:chgData name="Yannick Vogt" userId="860741af1eec8ecc" providerId="LiveId" clId="{2CD5F5D6-88A3-4631-A66A-40A03704DD16}" dt="2021-07-23T09:18:37.192" v="523" actId="5793"/>
          <ac:spMkLst>
            <pc:docMk/>
            <pc:sldMk cId="463365429" sldId="612"/>
            <ac:spMk id="4" creationId="{A8E97774-92E3-4E04-9D90-A32D0CB6D1B1}"/>
          </ac:spMkLst>
        </pc:spChg>
        <pc:picChg chg="add mod">
          <ac:chgData name="Yannick Vogt" userId="860741af1eec8ecc" providerId="LiveId" clId="{2CD5F5D6-88A3-4631-A66A-40A03704DD16}" dt="2021-07-23T09:17:26.462" v="522" actId="1076"/>
          <ac:picMkLst>
            <pc:docMk/>
            <pc:sldMk cId="463365429" sldId="612"/>
            <ac:picMk id="5" creationId="{46FA50DC-05C6-4C28-837C-9B3C178EACF3}"/>
          </ac:picMkLst>
        </pc:picChg>
      </pc:sldChg>
      <pc:sldChg chg="addSp delSp modSp new mod chgLayout modNotesTx">
        <pc:chgData name="Yannick Vogt" userId="860741af1eec8ecc" providerId="LiveId" clId="{2CD5F5D6-88A3-4631-A66A-40A03704DD16}" dt="2021-07-27T11:17:43.943" v="2177" actId="20577"/>
        <pc:sldMkLst>
          <pc:docMk/>
          <pc:sldMk cId="1885977225" sldId="613"/>
        </pc:sldMkLst>
        <pc:spChg chg="del">
          <ac:chgData name="Yannick Vogt" userId="860741af1eec8ecc" providerId="LiveId" clId="{2CD5F5D6-88A3-4631-A66A-40A03704DD16}" dt="2021-07-23T08:09:43.956" v="151" actId="700"/>
          <ac:spMkLst>
            <pc:docMk/>
            <pc:sldMk cId="1885977225" sldId="613"/>
            <ac:spMk id="2" creationId="{1C8CBE44-0912-4A9D-856F-923CBEC8048E}"/>
          </ac:spMkLst>
        </pc:spChg>
        <pc:spChg chg="del">
          <ac:chgData name="Yannick Vogt" userId="860741af1eec8ecc" providerId="LiveId" clId="{2CD5F5D6-88A3-4631-A66A-40A03704DD16}" dt="2021-07-23T08:09:43.956" v="151" actId="700"/>
          <ac:spMkLst>
            <pc:docMk/>
            <pc:sldMk cId="1885977225" sldId="613"/>
            <ac:spMk id="3" creationId="{1DE24ED5-ED08-47DC-B130-08F974CC7404}"/>
          </ac:spMkLst>
        </pc:spChg>
        <pc:spChg chg="add mod ord">
          <ac:chgData name="Yannick Vogt" userId="860741af1eec8ecc" providerId="LiveId" clId="{2CD5F5D6-88A3-4631-A66A-40A03704DD16}" dt="2021-07-27T10:45:20.238" v="1987" actId="20577"/>
          <ac:spMkLst>
            <pc:docMk/>
            <pc:sldMk cId="1885977225" sldId="613"/>
            <ac:spMk id="4" creationId="{30C9BDA0-8F15-4D90-81BA-5E4C7E87598F}"/>
          </ac:spMkLst>
        </pc:spChg>
        <pc:spChg chg="add mod ord">
          <ac:chgData name="Yannick Vogt" userId="860741af1eec8ecc" providerId="LiveId" clId="{2CD5F5D6-88A3-4631-A66A-40A03704DD16}" dt="2021-07-23T08:15:56.316" v="232" actId="790"/>
          <ac:spMkLst>
            <pc:docMk/>
            <pc:sldMk cId="1885977225" sldId="613"/>
            <ac:spMk id="5" creationId="{879BE057-F79C-416A-BC4B-8048CEFEFBAF}"/>
          </ac:spMkLst>
        </pc:spChg>
        <pc:spChg chg="add mod">
          <ac:chgData name="Yannick Vogt" userId="860741af1eec8ecc" providerId="LiveId" clId="{2CD5F5D6-88A3-4631-A66A-40A03704DD16}" dt="2021-07-27T10:46:48.668" v="2001" actId="1076"/>
          <ac:spMkLst>
            <pc:docMk/>
            <pc:sldMk cId="1885977225" sldId="613"/>
            <ac:spMk id="6" creationId="{9D891844-5065-408D-B341-C2456DBD3B7A}"/>
          </ac:spMkLst>
        </pc:spChg>
      </pc:sldChg>
      <pc:sldChg chg="addSp delSp modSp new mod">
        <pc:chgData name="Yannick Vogt" userId="860741af1eec8ecc" providerId="LiveId" clId="{2CD5F5D6-88A3-4631-A66A-40A03704DD16}" dt="2021-07-27T10:45:09.720" v="1980" actId="20577"/>
        <pc:sldMkLst>
          <pc:docMk/>
          <pc:sldMk cId="2489557210" sldId="614"/>
        </pc:sldMkLst>
        <pc:spChg chg="mod">
          <ac:chgData name="Yannick Vogt" userId="860741af1eec8ecc" providerId="LiveId" clId="{2CD5F5D6-88A3-4631-A66A-40A03704DD16}" dt="2021-07-27T10:45:09.720" v="1980" actId="20577"/>
          <ac:spMkLst>
            <pc:docMk/>
            <pc:sldMk cId="2489557210" sldId="614"/>
            <ac:spMk id="2" creationId="{CADFAC11-05D7-429F-85C1-BB1E40DF7034}"/>
          </ac:spMkLst>
        </pc:spChg>
        <pc:spChg chg="mod">
          <ac:chgData name="Yannick Vogt" userId="860741af1eec8ecc" providerId="LiveId" clId="{2CD5F5D6-88A3-4631-A66A-40A03704DD16}" dt="2021-07-26T10:01:37.454" v="992" actId="207"/>
          <ac:spMkLst>
            <pc:docMk/>
            <pc:sldMk cId="2489557210" sldId="614"/>
            <ac:spMk id="3" creationId="{E792780D-FF8B-464B-A133-01C1B809D660}"/>
          </ac:spMkLst>
        </pc:spChg>
        <pc:picChg chg="add del">
          <ac:chgData name="Yannick Vogt" userId="860741af1eec8ecc" providerId="LiveId" clId="{2CD5F5D6-88A3-4631-A66A-40A03704DD16}" dt="2021-07-26T13:44:25.850" v="1195" actId="478"/>
          <ac:picMkLst>
            <pc:docMk/>
            <pc:sldMk cId="2489557210" sldId="614"/>
            <ac:picMk id="4" creationId="{019DB30C-1759-4DF1-AE4C-E17C76EE6AB0}"/>
          </ac:picMkLst>
        </pc:picChg>
        <pc:picChg chg="add del">
          <ac:chgData name="Yannick Vogt" userId="860741af1eec8ecc" providerId="LiveId" clId="{2CD5F5D6-88A3-4631-A66A-40A03704DD16}" dt="2021-07-26T13:44:25.561" v="1194" actId="478"/>
          <ac:picMkLst>
            <pc:docMk/>
            <pc:sldMk cId="2489557210" sldId="614"/>
            <ac:picMk id="7" creationId="{B359E9AD-B13F-4042-BD52-83B942F326F2}"/>
          </ac:picMkLst>
        </pc:picChg>
        <pc:picChg chg="add del mod">
          <ac:chgData name="Yannick Vogt" userId="860741af1eec8ecc" providerId="LiveId" clId="{2CD5F5D6-88A3-4631-A66A-40A03704DD16}" dt="2021-07-26T13:44:25.286" v="1193"/>
          <ac:picMkLst>
            <pc:docMk/>
            <pc:sldMk cId="2489557210" sldId="614"/>
            <ac:picMk id="9" creationId="{5B0CF624-3509-47C4-BCCA-DA2072F18CA7}"/>
          </ac:picMkLst>
        </pc:picChg>
        <pc:picChg chg="add del mod">
          <ac:chgData name="Yannick Vogt" userId="860741af1eec8ecc" providerId="LiveId" clId="{2CD5F5D6-88A3-4631-A66A-40A03704DD16}" dt="2021-07-26T13:44:24.785" v="1191"/>
          <ac:picMkLst>
            <pc:docMk/>
            <pc:sldMk cId="2489557210" sldId="614"/>
            <ac:picMk id="11" creationId="{E2E331A7-A3D2-4D95-8806-0CA21EE1FF86}"/>
          </ac:picMkLst>
        </pc:picChg>
      </pc:sldChg>
      <pc:sldChg chg="addSp modSp new mod modNotesTx">
        <pc:chgData name="Yannick Vogt" userId="860741af1eec8ecc" providerId="LiveId" clId="{2CD5F5D6-88A3-4631-A66A-40A03704DD16}" dt="2021-07-27T11:18:55.687" v="2178" actId="20577"/>
        <pc:sldMkLst>
          <pc:docMk/>
          <pc:sldMk cId="803320101" sldId="615"/>
        </pc:sldMkLst>
        <pc:spChg chg="mod">
          <ac:chgData name="Yannick Vogt" userId="860741af1eec8ecc" providerId="LiveId" clId="{2CD5F5D6-88A3-4631-A66A-40A03704DD16}" dt="2021-07-26T09:57:18.521" v="897" actId="20577"/>
          <ac:spMkLst>
            <pc:docMk/>
            <pc:sldMk cId="803320101" sldId="615"/>
            <ac:spMk id="2" creationId="{2D09D21D-85D3-45EE-901C-55BD06588083}"/>
          </ac:spMkLst>
        </pc:spChg>
        <pc:spChg chg="mod">
          <ac:chgData name="Yannick Vogt" userId="860741af1eec8ecc" providerId="LiveId" clId="{2CD5F5D6-88A3-4631-A66A-40A03704DD16}" dt="2021-07-26T15:28:22.924" v="1416" actId="20577"/>
          <ac:spMkLst>
            <pc:docMk/>
            <pc:sldMk cId="803320101" sldId="615"/>
            <ac:spMk id="3" creationId="{CFB73C6E-E25A-4AD9-9620-74058DEEA275}"/>
          </ac:spMkLst>
        </pc:spChg>
        <pc:picChg chg="add mod">
          <ac:chgData name="Yannick Vogt" userId="860741af1eec8ecc" providerId="LiveId" clId="{2CD5F5D6-88A3-4631-A66A-40A03704DD16}" dt="2021-07-26T09:39:27.968" v="715" actId="1076"/>
          <ac:picMkLst>
            <pc:docMk/>
            <pc:sldMk cId="803320101" sldId="615"/>
            <ac:picMk id="5" creationId="{38275DBB-6F88-4CFE-B61C-28C8F930DCE4}"/>
          </ac:picMkLst>
        </pc:picChg>
        <pc:picChg chg="add mod">
          <ac:chgData name="Yannick Vogt" userId="860741af1eec8ecc" providerId="LiveId" clId="{2CD5F5D6-88A3-4631-A66A-40A03704DD16}" dt="2021-07-26T09:40:12.817" v="722" actId="14100"/>
          <ac:picMkLst>
            <pc:docMk/>
            <pc:sldMk cId="803320101" sldId="615"/>
            <ac:picMk id="7" creationId="{99CD42C8-0441-44C1-AB6E-75402FFBC4FB}"/>
          </ac:picMkLst>
        </pc:picChg>
      </pc:sldChg>
      <pc:sldChg chg="addSp delSp modSp mod modNotesTx">
        <pc:chgData name="Yannick Vogt" userId="860741af1eec8ecc" providerId="LiveId" clId="{2CD5F5D6-88A3-4631-A66A-40A03704DD16}" dt="2021-07-27T11:17:24.463" v="2176" actId="5793"/>
        <pc:sldMkLst>
          <pc:docMk/>
          <pc:sldMk cId="31551848" sldId="616"/>
        </pc:sldMkLst>
        <pc:spChg chg="mod">
          <ac:chgData name="Yannick Vogt" userId="860741af1eec8ecc" providerId="LiveId" clId="{2CD5F5D6-88A3-4631-A66A-40A03704DD16}" dt="2021-07-27T11:17:10.812" v="2174" actId="20577"/>
          <ac:spMkLst>
            <pc:docMk/>
            <pc:sldMk cId="31551848" sldId="616"/>
            <ac:spMk id="3" creationId="{19BCFA74-BA43-4AED-8291-33BE8E5C855C}"/>
          </ac:spMkLst>
        </pc:spChg>
        <pc:picChg chg="add del mod">
          <ac:chgData name="Yannick Vogt" userId="860741af1eec8ecc" providerId="LiveId" clId="{2CD5F5D6-88A3-4631-A66A-40A03704DD16}" dt="2021-07-27T10:23:54.331" v="1545" actId="1076"/>
          <ac:picMkLst>
            <pc:docMk/>
            <pc:sldMk cId="31551848" sldId="616"/>
            <ac:picMk id="5" creationId="{51E3ADDF-8CE5-4612-AEA6-AAC11CF9A924}"/>
          </ac:picMkLst>
        </pc:picChg>
        <pc:picChg chg="add mod">
          <ac:chgData name="Yannick Vogt" userId="860741af1eec8ecc" providerId="LiveId" clId="{2CD5F5D6-88A3-4631-A66A-40A03704DD16}" dt="2021-07-27T10:23:48.515" v="1544" actId="1076"/>
          <ac:picMkLst>
            <pc:docMk/>
            <pc:sldMk cId="31551848" sldId="616"/>
            <ac:picMk id="7" creationId="{26AE5743-9AED-4985-A78C-D664BA43733E}"/>
          </ac:picMkLst>
        </pc:picChg>
      </pc:sldChg>
      <pc:sldChg chg="modSp mod">
        <pc:chgData name="Yannick Vogt" userId="860741af1eec8ecc" providerId="LiveId" clId="{2CD5F5D6-88A3-4631-A66A-40A03704DD16}" dt="2021-07-29T08:29:26.152" v="2447" actId="6549"/>
        <pc:sldMkLst>
          <pc:docMk/>
          <pc:sldMk cId="2836184599" sldId="617"/>
        </pc:sldMkLst>
        <pc:spChg chg="mod">
          <ac:chgData name="Yannick Vogt" userId="860741af1eec8ecc" providerId="LiveId" clId="{2CD5F5D6-88A3-4631-A66A-40A03704DD16}" dt="2021-07-29T08:29:26.152" v="2447" actId="6549"/>
          <ac:spMkLst>
            <pc:docMk/>
            <pc:sldMk cId="2836184599" sldId="617"/>
            <ac:spMk id="3" creationId="{855BEFD4-C452-40AA-8020-77316D8CF61E}"/>
          </ac:spMkLst>
        </pc:spChg>
      </pc:sldChg>
      <pc:sldChg chg="addSp modSp mod">
        <pc:chgData name="Yannick Vogt" userId="860741af1eec8ecc" providerId="LiveId" clId="{2CD5F5D6-88A3-4631-A66A-40A03704DD16}" dt="2021-07-27T10:44:50.832" v="1976" actId="20577"/>
        <pc:sldMkLst>
          <pc:docMk/>
          <pc:sldMk cId="2063460671" sldId="618"/>
        </pc:sldMkLst>
        <pc:spChg chg="mod">
          <ac:chgData name="Yannick Vogt" userId="860741af1eec8ecc" providerId="LiveId" clId="{2CD5F5D6-88A3-4631-A66A-40A03704DD16}" dt="2021-07-27T10:44:50.832" v="1976" actId="20577"/>
          <ac:spMkLst>
            <pc:docMk/>
            <pc:sldMk cId="2063460671" sldId="618"/>
            <ac:spMk id="3" creationId="{4B0A16A1-1555-48B2-8DEF-4A31A390BD31}"/>
          </ac:spMkLst>
        </pc:spChg>
        <pc:picChg chg="add mod">
          <ac:chgData name="Yannick Vogt" userId="860741af1eec8ecc" providerId="LiveId" clId="{2CD5F5D6-88A3-4631-A66A-40A03704DD16}" dt="2021-07-26T13:44:26.471" v="1196" actId="1076"/>
          <ac:picMkLst>
            <pc:docMk/>
            <pc:sldMk cId="2063460671" sldId="618"/>
            <ac:picMk id="5" creationId="{6674ECC0-6DAB-477C-8C7A-F47B0F4102F4}"/>
          </ac:picMkLst>
        </pc:picChg>
      </pc:sldChg>
      <pc:sldChg chg="addSp modSp new mod modNotesTx">
        <pc:chgData name="Yannick Vogt" userId="860741af1eec8ecc" providerId="LiveId" clId="{2CD5F5D6-88A3-4631-A66A-40A03704DD16}" dt="2021-07-29T08:23:43.886" v="2250" actId="1076"/>
        <pc:sldMkLst>
          <pc:docMk/>
          <pc:sldMk cId="2484015150" sldId="619"/>
        </pc:sldMkLst>
        <pc:spChg chg="mod">
          <ac:chgData name="Yannick Vogt" userId="860741af1eec8ecc" providerId="LiveId" clId="{2CD5F5D6-88A3-4631-A66A-40A03704DD16}" dt="2021-07-29T08:23:23.080" v="2240" actId="20577"/>
          <ac:spMkLst>
            <pc:docMk/>
            <pc:sldMk cId="2484015150" sldId="619"/>
            <ac:spMk id="2" creationId="{2FCE780E-3FF4-421C-964C-B75E1A39EFF2}"/>
          </ac:spMkLst>
        </pc:spChg>
        <pc:spChg chg="mod">
          <ac:chgData name="Yannick Vogt" userId="860741af1eec8ecc" providerId="LiveId" clId="{2CD5F5D6-88A3-4631-A66A-40A03704DD16}" dt="2021-07-29T08:23:31.172" v="2248" actId="20577"/>
          <ac:spMkLst>
            <pc:docMk/>
            <pc:sldMk cId="2484015150" sldId="619"/>
            <ac:spMk id="3" creationId="{D3E3E94D-EF3A-4FD9-ADD1-D1042230A624}"/>
          </ac:spMkLst>
        </pc:spChg>
        <pc:graphicFrameChg chg="add mod modGraphic">
          <ac:chgData name="Yannick Vogt" userId="860741af1eec8ecc" providerId="LiveId" clId="{2CD5F5D6-88A3-4631-A66A-40A03704DD16}" dt="2021-07-29T08:23:39.881" v="2249" actId="1076"/>
          <ac:graphicFrameMkLst>
            <pc:docMk/>
            <pc:sldMk cId="2484015150" sldId="619"/>
            <ac:graphicFrameMk id="4" creationId="{20FEEC53-DE56-42DB-8905-F6057BC6BC0D}"/>
          </ac:graphicFrameMkLst>
        </pc:graphicFrameChg>
        <pc:graphicFrameChg chg="add mod modGraphic">
          <ac:chgData name="Yannick Vogt" userId="860741af1eec8ecc" providerId="LiveId" clId="{2CD5F5D6-88A3-4631-A66A-40A03704DD16}" dt="2021-07-29T08:23:43.886" v="2250" actId="1076"/>
          <ac:graphicFrameMkLst>
            <pc:docMk/>
            <pc:sldMk cId="2484015150" sldId="619"/>
            <ac:graphicFrameMk id="5" creationId="{3D061807-5988-4D6D-8313-9213B56228B6}"/>
          </ac:graphicFrameMkLst>
        </pc:graphicFrameChg>
      </pc:sldChg>
      <pc:sldChg chg="addSp delSp modSp new add del mod ord modNotesTx">
        <pc:chgData name="Yannick Vogt" userId="860741af1eec8ecc" providerId="LiveId" clId="{2CD5F5D6-88A3-4631-A66A-40A03704DD16}" dt="2021-07-27T11:01:54.218" v="2159" actId="2696"/>
        <pc:sldMkLst>
          <pc:docMk/>
          <pc:sldMk cId="117973814" sldId="620"/>
        </pc:sldMkLst>
        <pc:spChg chg="mod">
          <ac:chgData name="Yannick Vogt" userId="860741af1eec8ecc" providerId="LiveId" clId="{2CD5F5D6-88A3-4631-A66A-40A03704DD16}" dt="2021-07-26T13:45:23.863" v="1215" actId="20577"/>
          <ac:spMkLst>
            <pc:docMk/>
            <pc:sldMk cId="117973814" sldId="620"/>
            <ac:spMk id="2" creationId="{1DDB5C18-0561-459A-8DA4-6D1440866315}"/>
          </ac:spMkLst>
        </pc:spChg>
        <pc:spChg chg="add del mod">
          <ac:chgData name="Yannick Vogt" userId="860741af1eec8ecc" providerId="LiveId" clId="{2CD5F5D6-88A3-4631-A66A-40A03704DD16}" dt="2021-07-26T13:47:14.193" v="1382" actId="20577"/>
          <ac:spMkLst>
            <pc:docMk/>
            <pc:sldMk cId="117973814" sldId="620"/>
            <ac:spMk id="3" creationId="{F6C5A038-2027-4E6A-9F3C-5AF74F2CC943}"/>
          </ac:spMkLst>
        </pc:spChg>
        <pc:picChg chg="add del mod">
          <ac:chgData name="Yannick Vogt" userId="860741af1eec8ecc" providerId="LiveId" clId="{2CD5F5D6-88A3-4631-A66A-40A03704DD16}" dt="2021-07-26T13:46:02.800" v="1236"/>
          <ac:picMkLst>
            <pc:docMk/>
            <pc:sldMk cId="117973814" sldId="620"/>
            <ac:picMk id="5" creationId="{68E85CE3-3EFC-4561-97FD-E8DB0C64186F}"/>
          </ac:picMkLst>
        </pc:picChg>
        <pc:picChg chg="add del mod">
          <ac:chgData name="Yannick Vogt" userId="860741af1eec8ecc" providerId="LiveId" clId="{2CD5F5D6-88A3-4631-A66A-40A03704DD16}" dt="2021-07-26T13:46:07.007" v="1238"/>
          <ac:picMkLst>
            <pc:docMk/>
            <pc:sldMk cId="117973814" sldId="620"/>
            <ac:picMk id="7" creationId="{A27375C0-F5C6-44F5-8DED-D4F9EF7CE72C}"/>
          </ac:picMkLst>
        </pc:picChg>
        <pc:picChg chg="add del mod">
          <ac:chgData name="Yannick Vogt" userId="860741af1eec8ecc" providerId="LiveId" clId="{2CD5F5D6-88A3-4631-A66A-40A03704DD16}" dt="2021-07-26T13:49:50.801" v="1396" actId="478"/>
          <ac:picMkLst>
            <pc:docMk/>
            <pc:sldMk cId="117973814" sldId="620"/>
            <ac:picMk id="9" creationId="{E030BD6E-61D0-4544-982C-70DEF7A5B15C}"/>
          </ac:picMkLst>
        </pc:picChg>
      </pc:sldChg>
      <pc:sldChg chg="addSp delSp modSp new add del">
        <pc:chgData name="Yannick Vogt" userId="860741af1eec8ecc" providerId="LiveId" clId="{2CD5F5D6-88A3-4631-A66A-40A03704DD16}" dt="2021-07-26T13:49:58.185" v="1399" actId="680"/>
        <pc:sldMkLst>
          <pc:docMk/>
          <pc:sldMk cId="1201571088" sldId="621"/>
        </pc:sldMkLst>
        <pc:spChg chg="add del">
          <ac:chgData name="Yannick Vogt" userId="860741af1eec8ecc" providerId="LiveId" clId="{2CD5F5D6-88A3-4631-A66A-40A03704DD16}" dt="2021-07-26T13:49:50.371" v="1395"/>
          <ac:spMkLst>
            <pc:docMk/>
            <pc:sldMk cId="1201571088" sldId="621"/>
            <ac:spMk id="3" creationId="{6D5B5D0B-C455-4DC9-95A3-7FB366188BBD}"/>
          </ac:spMkLst>
        </pc:spChg>
        <pc:picChg chg="add del mod">
          <ac:chgData name="Yannick Vogt" userId="860741af1eec8ecc" providerId="LiveId" clId="{2CD5F5D6-88A3-4631-A66A-40A03704DD16}" dt="2021-07-26T13:49:50.371" v="1395"/>
          <ac:picMkLst>
            <pc:docMk/>
            <pc:sldMk cId="1201571088" sldId="621"/>
            <ac:picMk id="5" creationId="{CD64EC99-349B-4719-B20A-2A98E75EF8E2}"/>
          </ac:picMkLst>
        </pc:picChg>
      </pc:sldChg>
      <pc:sldChg chg="modSp new mod">
        <pc:chgData name="Yannick Vogt" userId="860741af1eec8ecc" providerId="LiveId" clId="{2CD5F5D6-88A3-4631-A66A-40A03704DD16}" dt="2021-07-27T10:38:34.770" v="1721" actId="20577"/>
        <pc:sldMkLst>
          <pc:docMk/>
          <pc:sldMk cId="4006269697" sldId="621"/>
        </pc:sldMkLst>
        <pc:spChg chg="mod">
          <ac:chgData name="Yannick Vogt" userId="860741af1eec8ecc" providerId="LiveId" clId="{2CD5F5D6-88A3-4631-A66A-40A03704DD16}" dt="2021-07-27T10:34:15.443" v="1546" actId="20577"/>
          <ac:spMkLst>
            <pc:docMk/>
            <pc:sldMk cId="4006269697" sldId="621"/>
            <ac:spMk id="2" creationId="{96FABF28-DFAB-4B25-90E1-A2CC59DF6362}"/>
          </ac:spMkLst>
        </pc:spChg>
        <pc:spChg chg="mod">
          <ac:chgData name="Yannick Vogt" userId="860741af1eec8ecc" providerId="LiveId" clId="{2CD5F5D6-88A3-4631-A66A-40A03704DD16}" dt="2021-07-27T10:38:34.770" v="1721" actId="20577"/>
          <ac:spMkLst>
            <pc:docMk/>
            <pc:sldMk cId="4006269697" sldId="621"/>
            <ac:spMk id="3" creationId="{978A609B-83B8-481D-BDA5-AC635AF61E77}"/>
          </ac:spMkLst>
        </pc:spChg>
      </pc:sldChg>
      <pc:sldChg chg="addSp delSp modSp new mod">
        <pc:chgData name="Yannick Vogt" userId="860741af1eec8ecc" providerId="LiveId" clId="{2CD5F5D6-88A3-4631-A66A-40A03704DD16}" dt="2021-07-29T08:23:00.495" v="2215" actId="20577"/>
        <pc:sldMkLst>
          <pc:docMk/>
          <pc:sldMk cId="1681506860" sldId="622"/>
        </pc:sldMkLst>
        <pc:spChg chg="mod">
          <ac:chgData name="Yannick Vogt" userId="860741af1eec8ecc" providerId="LiveId" clId="{2CD5F5D6-88A3-4631-A66A-40A03704DD16}" dt="2021-07-29T08:23:00.495" v="2215" actId="20577"/>
          <ac:spMkLst>
            <pc:docMk/>
            <pc:sldMk cId="1681506860" sldId="622"/>
            <ac:spMk id="2" creationId="{BA7A478D-5802-4000-A81A-A3229F288CDD}"/>
          </ac:spMkLst>
        </pc:spChg>
        <pc:spChg chg="add del mod">
          <ac:chgData name="Yannick Vogt" userId="860741af1eec8ecc" providerId="LiveId" clId="{2CD5F5D6-88A3-4631-A66A-40A03704DD16}" dt="2021-07-27T10:55:12.088" v="2066" actId="20577"/>
          <ac:spMkLst>
            <pc:docMk/>
            <pc:sldMk cId="1681506860" sldId="622"/>
            <ac:spMk id="3" creationId="{6E59949B-9E3E-4ABB-9F9B-50A53988FBAC}"/>
          </ac:spMkLst>
        </pc:spChg>
        <pc:spChg chg="add del mod">
          <ac:chgData name="Yannick Vogt" userId="860741af1eec8ecc" providerId="LiveId" clId="{2CD5F5D6-88A3-4631-A66A-40A03704DD16}" dt="2021-07-27T10:47:03.480" v="2012"/>
          <ac:spMkLst>
            <pc:docMk/>
            <pc:sldMk cId="1681506860" sldId="622"/>
            <ac:spMk id="4" creationId="{1092E956-3F8C-40D2-8CE9-AD6BF259306D}"/>
          </ac:spMkLst>
        </pc:spChg>
      </pc:sldChg>
      <pc:sldChg chg="modSp new del mod">
        <pc:chgData name="Yannick Vogt" userId="860741af1eec8ecc" providerId="LiveId" clId="{2CD5F5D6-88A3-4631-A66A-40A03704DD16}" dt="2021-07-27T10:42:24.773" v="1941" actId="2696"/>
        <pc:sldMkLst>
          <pc:docMk/>
          <pc:sldMk cId="2077188153" sldId="622"/>
        </pc:sldMkLst>
        <pc:spChg chg="mod">
          <ac:chgData name="Yannick Vogt" userId="860741af1eec8ecc" providerId="LiveId" clId="{2CD5F5D6-88A3-4631-A66A-40A03704DD16}" dt="2021-07-27T10:39:19.770" v="1767" actId="20577"/>
          <ac:spMkLst>
            <pc:docMk/>
            <pc:sldMk cId="2077188153" sldId="622"/>
            <ac:spMk id="2" creationId="{DD72EABF-F8EF-4B4C-95A7-C1B011C19C7A}"/>
          </ac:spMkLst>
        </pc:spChg>
        <pc:spChg chg="mod">
          <ac:chgData name="Yannick Vogt" userId="860741af1eec8ecc" providerId="LiveId" clId="{2CD5F5D6-88A3-4631-A66A-40A03704DD16}" dt="2021-07-27T10:40:09.510" v="1828" actId="20577"/>
          <ac:spMkLst>
            <pc:docMk/>
            <pc:sldMk cId="2077188153" sldId="622"/>
            <ac:spMk id="3" creationId="{F3D6C648-C185-4995-B530-72F7A16745E8}"/>
          </ac:spMkLst>
        </pc:spChg>
      </pc:sldChg>
      <pc:sldChg chg="addSp delSp modSp new mod">
        <pc:chgData name="Yannick Vogt" userId="860741af1eec8ecc" providerId="LiveId" clId="{2CD5F5D6-88A3-4631-A66A-40A03704DD16}" dt="2021-07-27T11:15:01.685" v="2170" actId="1076"/>
        <pc:sldMkLst>
          <pc:docMk/>
          <pc:sldMk cId="4156694282" sldId="623"/>
        </pc:sldMkLst>
        <pc:spChg chg="mod">
          <ac:chgData name="Yannick Vogt" userId="860741af1eec8ecc" providerId="LiveId" clId="{2CD5F5D6-88A3-4631-A66A-40A03704DD16}" dt="2021-07-27T10:59:56.990" v="2112" actId="20577"/>
          <ac:spMkLst>
            <pc:docMk/>
            <pc:sldMk cId="4156694282" sldId="623"/>
            <ac:spMk id="2" creationId="{E95E90A7-470B-4D07-ABDA-3C0B287BBE62}"/>
          </ac:spMkLst>
        </pc:spChg>
        <pc:spChg chg="del">
          <ac:chgData name="Yannick Vogt" userId="860741af1eec8ecc" providerId="LiveId" clId="{2CD5F5D6-88A3-4631-A66A-40A03704DD16}" dt="2021-07-27T11:14:22.113" v="2160"/>
          <ac:spMkLst>
            <pc:docMk/>
            <pc:sldMk cId="4156694282" sldId="623"/>
            <ac:spMk id="3" creationId="{AB2FE945-4BDD-4B24-89AC-7725834111D7}"/>
          </ac:spMkLst>
        </pc:spChg>
        <pc:spChg chg="add mod">
          <ac:chgData name="Yannick Vogt" userId="860741af1eec8ecc" providerId="LiveId" clId="{2CD5F5D6-88A3-4631-A66A-40A03704DD16}" dt="2021-07-27T11:14:56.593" v="2169" actId="207"/>
          <ac:spMkLst>
            <pc:docMk/>
            <pc:sldMk cId="4156694282" sldId="623"/>
            <ac:spMk id="6" creationId="{ECBC7A07-DC5F-47D9-8B03-0B72897F6FC7}"/>
          </ac:spMkLst>
        </pc:spChg>
        <pc:picChg chg="add mod">
          <ac:chgData name="Yannick Vogt" userId="860741af1eec8ecc" providerId="LiveId" clId="{2CD5F5D6-88A3-4631-A66A-40A03704DD16}" dt="2021-07-27T11:15:01.685" v="2170" actId="1076"/>
          <ac:picMkLst>
            <pc:docMk/>
            <pc:sldMk cId="4156694282" sldId="623"/>
            <ac:picMk id="5" creationId="{8C29D1E0-87E2-4351-824A-27D4DCFAABF2}"/>
          </ac:picMkLst>
        </pc:picChg>
      </pc:sldChg>
      <pc:sldChg chg="modSp new mod">
        <pc:chgData name="Yannick Vogt" userId="860741af1eec8ecc" providerId="LiveId" clId="{2CD5F5D6-88A3-4631-A66A-40A03704DD16}" dt="2021-07-29T08:23:11.054" v="2230" actId="20577"/>
        <pc:sldMkLst>
          <pc:docMk/>
          <pc:sldMk cId="3101039968" sldId="624"/>
        </pc:sldMkLst>
        <pc:spChg chg="mod">
          <ac:chgData name="Yannick Vogt" userId="860741af1eec8ecc" providerId="LiveId" clId="{2CD5F5D6-88A3-4631-A66A-40A03704DD16}" dt="2021-07-29T08:23:11.054" v="2230" actId="20577"/>
          <ac:spMkLst>
            <pc:docMk/>
            <pc:sldMk cId="3101039968" sldId="624"/>
            <ac:spMk id="2" creationId="{1301A668-9C9B-4CFB-B248-4E04422B723A}"/>
          </ac:spMkLst>
        </pc:spChg>
      </pc:sldChg>
      <pc:sldChg chg="modSp new del mod">
        <pc:chgData name="Yannick Vogt" userId="860741af1eec8ecc" providerId="LiveId" clId="{2CD5F5D6-88A3-4631-A66A-40A03704DD16}" dt="2021-07-29T08:29:18.931" v="2441" actId="680"/>
        <pc:sldMkLst>
          <pc:docMk/>
          <pc:sldMk cId="252676587" sldId="625"/>
        </pc:sldMkLst>
        <pc:spChg chg="mod">
          <ac:chgData name="Yannick Vogt" userId="860741af1eec8ecc" providerId="LiveId" clId="{2CD5F5D6-88A3-4631-A66A-40A03704DD16}" dt="2021-07-29T08:29:18.476" v="2440" actId="20577"/>
          <ac:spMkLst>
            <pc:docMk/>
            <pc:sldMk cId="252676587" sldId="625"/>
            <ac:spMk id="2" creationId="{00B93E99-FFD9-4390-A993-A01EF72CED93}"/>
          </ac:spMkLst>
        </pc:spChg>
      </pc:sldChg>
      <pc:sldChg chg="modSp new mod">
        <pc:chgData name="Yannick Vogt" userId="860741af1eec8ecc" providerId="LiveId" clId="{2CD5F5D6-88A3-4631-A66A-40A03704DD16}" dt="2021-07-29T08:29:32.828" v="2456"/>
        <pc:sldMkLst>
          <pc:docMk/>
          <pc:sldMk cId="1654048308" sldId="625"/>
        </pc:sldMkLst>
        <pc:spChg chg="mod">
          <ac:chgData name="Yannick Vogt" userId="860741af1eec8ecc" providerId="LiveId" clId="{2CD5F5D6-88A3-4631-A66A-40A03704DD16}" dt="2021-07-29T08:29:31.695" v="2455" actId="20577"/>
          <ac:spMkLst>
            <pc:docMk/>
            <pc:sldMk cId="1654048308" sldId="625"/>
            <ac:spMk id="2" creationId="{CDD681D0-9648-4448-8027-24F11F18DF8C}"/>
          </ac:spMkLst>
        </pc:spChg>
        <pc:spChg chg="mod">
          <ac:chgData name="Yannick Vogt" userId="860741af1eec8ecc" providerId="LiveId" clId="{2CD5F5D6-88A3-4631-A66A-40A03704DD16}" dt="2021-07-29T08:29:32.828" v="2456"/>
          <ac:spMkLst>
            <pc:docMk/>
            <pc:sldMk cId="1654048308" sldId="625"/>
            <ac:spMk id="3" creationId="{32B4301B-1D8A-4760-8D63-E70381AAD5D9}"/>
          </ac:spMkLst>
        </pc:spChg>
      </pc:sldChg>
      <pc:sldMasterChg chg="modSldLayout">
        <pc:chgData name="Yannick Vogt" userId="860741af1eec8ecc" providerId="LiveId" clId="{2CD5F5D6-88A3-4631-A66A-40A03704DD16}" dt="2021-07-23T08:06:29.750" v="0" actId="478"/>
        <pc:sldMasterMkLst>
          <pc:docMk/>
          <pc:sldMasterMk cId="0" sldId="2147483653"/>
        </pc:sldMasterMkLst>
        <pc:sldLayoutChg chg="delSp">
          <pc:chgData name="Yannick Vogt" userId="860741af1eec8ecc" providerId="LiveId" clId="{2CD5F5D6-88A3-4631-A66A-40A03704DD16}" dt="2021-07-23T08:06:29.750" v="0" actId="478"/>
          <pc:sldLayoutMkLst>
            <pc:docMk/>
            <pc:sldMasterMk cId="0" sldId="2147483653"/>
            <pc:sldLayoutMk cId="1222533768" sldId="2147483691"/>
          </pc:sldLayoutMkLst>
          <pc:picChg chg="del">
            <ac:chgData name="Yannick Vogt" userId="860741af1eec8ecc" providerId="LiveId" clId="{2CD5F5D6-88A3-4631-A66A-40A03704DD16}" dt="2021-07-23T08:06:29.750" v="0" actId="478"/>
            <ac:picMkLst>
              <pc:docMk/>
              <pc:sldMasterMk cId="0" sldId="2147483653"/>
              <pc:sldLayoutMk cId="1222533768" sldId="2147483691"/>
              <ac:picMk id="8" creationId="{00000000-0000-0000-0000-000000000000}"/>
            </ac:picMkLst>
          </pc:picChg>
        </pc:sldLayoutChg>
      </pc:sldMasterChg>
    </pc:docChg>
  </pc:docChgLst>
  <pc:docChgLst>
    <pc:chgData name="mahdi naouar" userId="5036e1aaa9c74f04" providerId="LiveId" clId="{80991716-2D59-4026-B09E-1447EF58DD18}"/>
    <pc:docChg chg="modSld">
      <pc:chgData name="mahdi naouar" userId="5036e1aaa9c74f04" providerId="LiveId" clId="{80991716-2D59-4026-B09E-1447EF58DD18}" dt="2021-07-25T08:57:12.233" v="10" actId="20577"/>
      <pc:docMkLst>
        <pc:docMk/>
      </pc:docMkLst>
      <pc:sldChg chg="modNotesTx">
        <pc:chgData name="mahdi naouar" userId="5036e1aaa9c74f04" providerId="LiveId" clId="{80991716-2D59-4026-B09E-1447EF58DD18}" dt="2021-07-25T08:57:12.233" v="10" actId="20577"/>
        <pc:sldMkLst>
          <pc:docMk/>
          <pc:sldMk cId="463365429" sldId="612"/>
        </pc:sldMkLst>
      </pc:sldChg>
    </pc:docChg>
  </pc:docChgLst>
  <pc:docChgLst>
    <pc:chgData name="Dystron Forever" userId="860741af1eec8ecc" providerId="LiveId" clId="{E8785D74-9879-42C5-9058-5D91577AAC50}"/>
    <pc:docChg chg="undo redo custSel addSld delSld modSld">
      <pc:chgData name="Dystron Forever" userId="860741af1eec8ecc" providerId="LiveId" clId="{E8785D74-9879-42C5-9058-5D91577AAC50}" dt="2021-07-25T13:36:23.448" v="2129" actId="20577"/>
      <pc:docMkLst>
        <pc:docMk/>
      </pc:docMkLst>
      <pc:sldChg chg="del">
        <pc:chgData name="Dystron Forever" userId="860741af1eec8ecc" providerId="LiveId" clId="{E8785D74-9879-42C5-9058-5D91577AAC50}" dt="2021-07-25T08:43:47.628" v="1207" actId="2696"/>
        <pc:sldMkLst>
          <pc:docMk/>
          <pc:sldMk cId="1520736919" sldId="609"/>
        </pc:sldMkLst>
      </pc:sldChg>
      <pc:sldChg chg="del">
        <pc:chgData name="Dystron Forever" userId="860741af1eec8ecc" providerId="LiveId" clId="{E8785D74-9879-42C5-9058-5D91577AAC50}" dt="2021-07-25T08:43:52.264" v="1209" actId="2696"/>
        <pc:sldMkLst>
          <pc:docMk/>
          <pc:sldMk cId="1607061220" sldId="610"/>
        </pc:sldMkLst>
      </pc:sldChg>
      <pc:sldChg chg="del">
        <pc:chgData name="Dystron Forever" userId="860741af1eec8ecc" providerId="LiveId" clId="{E8785D74-9879-42C5-9058-5D91577AAC50}" dt="2021-07-25T08:43:50.435" v="1208" actId="2696"/>
        <pc:sldMkLst>
          <pc:docMk/>
          <pc:sldMk cId="2171095320" sldId="611"/>
        </pc:sldMkLst>
      </pc:sldChg>
      <pc:sldChg chg="delSp modSp mod">
        <pc:chgData name="Dystron Forever" userId="860741af1eec8ecc" providerId="LiveId" clId="{E8785D74-9879-42C5-9058-5D91577AAC50}" dt="2021-07-25T08:45:20.337" v="1305" actId="20577"/>
        <pc:sldMkLst>
          <pc:docMk/>
          <pc:sldMk cId="463365429" sldId="612"/>
        </pc:sldMkLst>
        <pc:spChg chg="mod">
          <ac:chgData name="Dystron Forever" userId="860741af1eec8ecc" providerId="LiveId" clId="{E8785D74-9879-42C5-9058-5D91577AAC50}" dt="2021-07-25T08:45:20.337" v="1305" actId="20577"/>
          <ac:spMkLst>
            <pc:docMk/>
            <pc:sldMk cId="463365429" sldId="612"/>
            <ac:spMk id="3" creationId="{43404B09-8B2E-41C7-ACDC-FEC028CD3BA8}"/>
          </ac:spMkLst>
        </pc:spChg>
        <pc:spChg chg="del">
          <ac:chgData name="Dystron Forever" userId="860741af1eec8ecc" providerId="LiveId" clId="{E8785D74-9879-42C5-9058-5D91577AAC50}" dt="2021-07-24T13:22:28.236" v="521" actId="26606"/>
          <ac:spMkLst>
            <pc:docMk/>
            <pc:sldMk cId="463365429" sldId="612"/>
            <ac:spMk id="4" creationId="{A8E97774-92E3-4E04-9D90-A32D0CB6D1B1}"/>
          </ac:spMkLst>
        </pc:spChg>
        <pc:picChg chg="mod">
          <ac:chgData name="Dystron Forever" userId="860741af1eec8ecc" providerId="LiveId" clId="{E8785D74-9879-42C5-9058-5D91577AAC50}" dt="2021-07-24T13:22:28.236" v="521" actId="26606"/>
          <ac:picMkLst>
            <pc:docMk/>
            <pc:sldMk cId="463365429" sldId="612"/>
            <ac:picMk id="5" creationId="{46FA50DC-05C6-4C28-837C-9B3C178EACF3}"/>
          </ac:picMkLst>
        </pc:picChg>
      </pc:sldChg>
      <pc:sldChg chg="addSp delSp modSp mod modNotesTx">
        <pc:chgData name="Dystron Forever" userId="860741af1eec8ecc" providerId="LiveId" clId="{E8785D74-9879-42C5-9058-5D91577AAC50}" dt="2021-07-25T13:29:58.143" v="2055" actId="20577"/>
        <pc:sldMkLst>
          <pc:docMk/>
          <pc:sldMk cId="1885977225" sldId="613"/>
        </pc:sldMkLst>
        <pc:spChg chg="mod">
          <ac:chgData name="Dystron Forever" userId="860741af1eec8ecc" providerId="LiveId" clId="{E8785D74-9879-42C5-9058-5D91577AAC50}" dt="2021-07-24T13:13:55.895" v="212" actId="20577"/>
          <ac:spMkLst>
            <pc:docMk/>
            <pc:sldMk cId="1885977225" sldId="613"/>
            <ac:spMk id="4" creationId="{30C9BDA0-8F15-4D90-81BA-5E4C7E87598F}"/>
          </ac:spMkLst>
        </pc:spChg>
        <pc:spChg chg="mod">
          <ac:chgData name="Dystron Forever" userId="860741af1eec8ecc" providerId="LiveId" clId="{E8785D74-9879-42C5-9058-5D91577AAC50}" dt="2021-07-25T13:29:58.143" v="2055" actId="20577"/>
          <ac:spMkLst>
            <pc:docMk/>
            <pc:sldMk cId="1885977225" sldId="613"/>
            <ac:spMk id="5" creationId="{879BE057-F79C-416A-BC4B-8048CEFEFBAF}"/>
          </ac:spMkLst>
        </pc:spChg>
        <pc:spChg chg="add del mod">
          <ac:chgData name="Dystron Forever" userId="860741af1eec8ecc" providerId="LiveId" clId="{E8785D74-9879-42C5-9058-5D91577AAC50}" dt="2021-07-24T13:11:38.782" v="135" actId="21"/>
          <ac:spMkLst>
            <pc:docMk/>
            <pc:sldMk cId="1885977225" sldId="613"/>
            <ac:spMk id="8" creationId="{04812295-E098-4483-B1F0-8E11D23620D7}"/>
          </ac:spMkLst>
        </pc:spChg>
        <pc:spChg chg="add del mod">
          <ac:chgData name="Dystron Forever" userId="860741af1eec8ecc" providerId="LiveId" clId="{E8785D74-9879-42C5-9058-5D91577AAC50}" dt="2021-07-24T13:11:38.782" v="135" actId="21"/>
          <ac:spMkLst>
            <pc:docMk/>
            <pc:sldMk cId="1885977225" sldId="613"/>
            <ac:spMk id="9" creationId="{464D937D-4440-4A79-B3F3-1B20FA4A0C77}"/>
          </ac:spMkLst>
        </pc:spChg>
        <pc:picChg chg="add del mod">
          <ac:chgData name="Dystron Forever" userId="860741af1eec8ecc" providerId="LiveId" clId="{E8785D74-9879-42C5-9058-5D91577AAC50}" dt="2021-07-24T13:11:38.782" v="135" actId="21"/>
          <ac:picMkLst>
            <pc:docMk/>
            <pc:sldMk cId="1885977225" sldId="613"/>
            <ac:picMk id="3" creationId="{B1334620-39D6-4DB6-90D2-E840EB8467E6}"/>
          </ac:picMkLst>
        </pc:picChg>
        <pc:picChg chg="add del mod">
          <ac:chgData name="Dystron Forever" userId="860741af1eec8ecc" providerId="LiveId" clId="{E8785D74-9879-42C5-9058-5D91577AAC50}" dt="2021-07-24T13:09:31.040" v="53" actId="478"/>
          <ac:picMkLst>
            <pc:docMk/>
            <pc:sldMk cId="1885977225" sldId="613"/>
            <ac:picMk id="7" creationId="{F6086B37-BDDB-4B7E-9789-8293393EB647}"/>
          </ac:picMkLst>
        </pc:picChg>
        <pc:picChg chg="add del mod">
          <ac:chgData name="Dystron Forever" userId="860741af1eec8ecc" providerId="LiveId" clId="{E8785D74-9879-42C5-9058-5D91577AAC50}" dt="2021-07-24T13:11:38.782" v="135" actId="21"/>
          <ac:picMkLst>
            <pc:docMk/>
            <pc:sldMk cId="1885977225" sldId="613"/>
            <ac:picMk id="11" creationId="{4AD75C56-6828-420E-9E18-6E48D749CAE4}"/>
          </ac:picMkLst>
        </pc:picChg>
        <pc:picChg chg="add mod">
          <ac:chgData name="Dystron Forever" userId="860741af1eec8ecc" providerId="LiveId" clId="{E8785D74-9879-42C5-9058-5D91577AAC50}" dt="2021-07-24T13:17:57.596" v="217" actId="1076"/>
          <ac:picMkLst>
            <pc:docMk/>
            <pc:sldMk cId="1885977225" sldId="613"/>
            <ac:picMk id="13" creationId="{FF7A492A-FA54-4B67-8A3B-536D293479E5}"/>
          </ac:picMkLst>
        </pc:picChg>
      </pc:sldChg>
      <pc:sldChg chg="addSp modSp mod modNotesTx">
        <pc:chgData name="Dystron Forever" userId="860741af1eec8ecc" providerId="LiveId" clId="{E8785D74-9879-42C5-9058-5D91577AAC50}" dt="2021-07-25T10:42:55.418" v="1772" actId="20577"/>
        <pc:sldMkLst>
          <pc:docMk/>
          <pc:sldMk cId="2489557210" sldId="614"/>
        </pc:sldMkLst>
        <pc:spChg chg="mod">
          <ac:chgData name="Dystron Forever" userId="860741af1eec8ecc" providerId="LiveId" clId="{E8785D74-9879-42C5-9058-5D91577AAC50}" dt="2021-07-24T13:22:42.966" v="522" actId="21"/>
          <ac:spMkLst>
            <pc:docMk/>
            <pc:sldMk cId="2489557210" sldId="614"/>
            <ac:spMk id="3" creationId="{E792780D-FF8B-464B-A133-01C1B809D660}"/>
          </ac:spMkLst>
        </pc:spChg>
        <pc:spChg chg="add mod">
          <ac:chgData name="Dystron Forever" userId="860741af1eec8ecc" providerId="LiveId" clId="{E8785D74-9879-42C5-9058-5D91577AAC50}" dt="2021-07-24T13:12:28.968" v="141" actId="1076"/>
          <ac:spMkLst>
            <pc:docMk/>
            <pc:sldMk cId="2489557210" sldId="614"/>
            <ac:spMk id="5" creationId="{BA942420-B2DF-4312-9F77-010105064C64}"/>
          </ac:spMkLst>
        </pc:spChg>
        <pc:spChg chg="add mod">
          <ac:chgData name="Dystron Forever" userId="860741af1eec8ecc" providerId="LiveId" clId="{E8785D74-9879-42C5-9058-5D91577AAC50}" dt="2021-07-24T13:12:28.968" v="141" actId="1076"/>
          <ac:spMkLst>
            <pc:docMk/>
            <pc:sldMk cId="2489557210" sldId="614"/>
            <ac:spMk id="6" creationId="{5B6482A4-EF81-4EB4-B206-D70873A4FFB9}"/>
          </ac:spMkLst>
        </pc:spChg>
        <pc:picChg chg="add mod">
          <ac:chgData name="Dystron Forever" userId="860741af1eec8ecc" providerId="LiveId" clId="{E8785D74-9879-42C5-9058-5D91577AAC50}" dt="2021-07-24T13:12:28.968" v="141" actId="1076"/>
          <ac:picMkLst>
            <pc:docMk/>
            <pc:sldMk cId="2489557210" sldId="614"/>
            <ac:picMk id="4" creationId="{019DB30C-1759-4DF1-AE4C-E17C76EE6AB0}"/>
          </ac:picMkLst>
        </pc:picChg>
        <pc:picChg chg="add mod">
          <ac:chgData name="Dystron Forever" userId="860741af1eec8ecc" providerId="LiveId" clId="{E8785D74-9879-42C5-9058-5D91577AAC50}" dt="2021-07-24T13:12:28.968" v="141" actId="1076"/>
          <ac:picMkLst>
            <pc:docMk/>
            <pc:sldMk cId="2489557210" sldId="614"/>
            <ac:picMk id="7" creationId="{B359E9AD-B13F-4042-BD52-83B942F326F2}"/>
          </ac:picMkLst>
        </pc:picChg>
      </pc:sldChg>
      <pc:sldChg chg="modSp mod modNotesTx">
        <pc:chgData name="Dystron Forever" userId="860741af1eec8ecc" providerId="LiveId" clId="{E8785D74-9879-42C5-9058-5D91577AAC50}" dt="2021-07-25T08:44:39.465" v="1280" actId="20577"/>
        <pc:sldMkLst>
          <pc:docMk/>
          <pc:sldMk cId="803320101" sldId="615"/>
        </pc:sldMkLst>
        <pc:spChg chg="mod">
          <ac:chgData name="Dystron Forever" userId="860741af1eec8ecc" providerId="LiveId" clId="{E8785D74-9879-42C5-9058-5D91577AAC50}" dt="2021-07-24T13:39:06.374" v="933" actId="20577"/>
          <ac:spMkLst>
            <pc:docMk/>
            <pc:sldMk cId="803320101" sldId="615"/>
            <ac:spMk id="3" creationId="{CFB73C6E-E25A-4AD9-9620-74058DEEA275}"/>
          </ac:spMkLst>
        </pc:spChg>
      </pc:sldChg>
      <pc:sldChg chg="addSp delSp modSp new mod modNotesTx">
        <pc:chgData name="Dystron Forever" userId="860741af1eec8ecc" providerId="LiveId" clId="{E8785D74-9879-42C5-9058-5D91577AAC50}" dt="2021-07-25T13:27:53.598" v="1979" actId="20577"/>
        <pc:sldMkLst>
          <pc:docMk/>
          <pc:sldMk cId="31551848" sldId="616"/>
        </pc:sldMkLst>
        <pc:spChg chg="mod">
          <ac:chgData name="Dystron Forever" userId="860741af1eec8ecc" providerId="LiveId" clId="{E8785D74-9879-42C5-9058-5D91577AAC50}" dt="2021-07-25T08:46:17.701" v="1315" actId="20577"/>
          <ac:spMkLst>
            <pc:docMk/>
            <pc:sldMk cId="31551848" sldId="616"/>
            <ac:spMk id="2" creationId="{AF311FAB-AD3C-4964-9198-8FCBF12C9111}"/>
          </ac:spMkLst>
        </pc:spChg>
        <pc:spChg chg="mod">
          <ac:chgData name="Dystron Forever" userId="860741af1eec8ecc" providerId="LiveId" clId="{E8785D74-9879-42C5-9058-5D91577AAC50}" dt="2021-07-25T13:27:47.148" v="1965" actId="20577"/>
          <ac:spMkLst>
            <pc:docMk/>
            <pc:sldMk cId="31551848" sldId="616"/>
            <ac:spMk id="3" creationId="{19BCFA74-BA43-4AED-8291-33BE8E5C855C}"/>
          </ac:spMkLst>
        </pc:spChg>
        <pc:inkChg chg="add del">
          <ac:chgData name="Dystron Forever" userId="860741af1eec8ecc" providerId="LiveId" clId="{E8785D74-9879-42C5-9058-5D91577AAC50}" dt="2021-07-25T10:19:37.035" v="1756" actId="478"/>
          <ac:inkMkLst>
            <pc:docMk/>
            <pc:sldMk cId="31551848" sldId="616"/>
            <ac:inkMk id="4" creationId="{C4AB63C9-138C-4360-A5A3-4FB2EF8C1042}"/>
          </ac:inkMkLst>
        </pc:inkChg>
      </pc:sldChg>
      <pc:sldChg chg="modSp new del mod">
        <pc:chgData name="Dystron Forever" userId="860741af1eec8ecc" providerId="LiveId" clId="{E8785D74-9879-42C5-9058-5D91577AAC50}" dt="2021-07-24T13:27:31.952" v="603" actId="2696"/>
        <pc:sldMkLst>
          <pc:docMk/>
          <pc:sldMk cId="2130268812" sldId="617"/>
        </pc:sldMkLst>
        <pc:spChg chg="mod">
          <ac:chgData name="Dystron Forever" userId="860741af1eec8ecc" providerId="LiveId" clId="{E8785D74-9879-42C5-9058-5D91577AAC50}" dt="2021-07-24T13:27:24.435" v="602" actId="20577"/>
          <ac:spMkLst>
            <pc:docMk/>
            <pc:sldMk cId="2130268812" sldId="617"/>
            <ac:spMk id="2" creationId="{C2887700-5536-44B0-907C-FAD83586CA83}"/>
          </ac:spMkLst>
        </pc:spChg>
      </pc:sldChg>
      <pc:sldChg chg="modSp new mod">
        <pc:chgData name="Dystron Forever" userId="860741af1eec8ecc" providerId="LiveId" clId="{E8785D74-9879-42C5-9058-5D91577AAC50}" dt="2021-07-25T08:40:07.835" v="1205" actId="207"/>
        <pc:sldMkLst>
          <pc:docMk/>
          <pc:sldMk cId="2836184599" sldId="617"/>
        </pc:sldMkLst>
        <pc:spChg chg="mod">
          <ac:chgData name="Dystron Forever" userId="860741af1eec8ecc" providerId="LiveId" clId="{E8785D74-9879-42C5-9058-5D91577AAC50}" dt="2021-07-24T13:36:21.655" v="695" actId="20577"/>
          <ac:spMkLst>
            <pc:docMk/>
            <pc:sldMk cId="2836184599" sldId="617"/>
            <ac:spMk id="2" creationId="{2DE899C9-ECB8-4209-B44A-D55809197041}"/>
          </ac:spMkLst>
        </pc:spChg>
        <pc:spChg chg="mod">
          <ac:chgData name="Dystron Forever" userId="860741af1eec8ecc" providerId="LiveId" clId="{E8785D74-9879-42C5-9058-5D91577AAC50}" dt="2021-07-25T08:40:07.835" v="1205" actId="207"/>
          <ac:spMkLst>
            <pc:docMk/>
            <pc:sldMk cId="2836184599" sldId="617"/>
            <ac:spMk id="3" creationId="{855BEFD4-C452-40AA-8020-77316D8CF61E}"/>
          </ac:spMkLst>
        </pc:spChg>
      </pc:sldChg>
      <pc:sldChg chg="modSp new mod">
        <pc:chgData name="Dystron Forever" userId="860741af1eec8ecc" providerId="LiveId" clId="{E8785D74-9879-42C5-9058-5D91577AAC50}" dt="2021-07-25T13:36:23.448" v="2129" actId="20577"/>
        <pc:sldMkLst>
          <pc:docMk/>
          <pc:sldMk cId="2063460671" sldId="618"/>
        </pc:sldMkLst>
        <pc:spChg chg="mod">
          <ac:chgData name="Dystron Forever" userId="860741af1eec8ecc" providerId="LiveId" clId="{E8785D74-9879-42C5-9058-5D91577AAC50}" dt="2021-07-25T13:27:20.276" v="1962" actId="20577"/>
          <ac:spMkLst>
            <pc:docMk/>
            <pc:sldMk cId="2063460671" sldId="618"/>
            <ac:spMk id="2" creationId="{52FD4665-D7AC-4F86-AFD3-7CE8FE32663B}"/>
          </ac:spMkLst>
        </pc:spChg>
        <pc:spChg chg="mod">
          <ac:chgData name="Dystron Forever" userId="860741af1eec8ecc" providerId="LiveId" clId="{E8785D74-9879-42C5-9058-5D91577AAC50}" dt="2021-07-25T13:36:23.448" v="2129" actId="20577"/>
          <ac:spMkLst>
            <pc:docMk/>
            <pc:sldMk cId="2063460671" sldId="618"/>
            <ac:spMk id="3" creationId="{4B0A16A1-1555-48B2-8DEF-4A31A390BD31}"/>
          </ac:spMkLst>
        </pc:spChg>
      </pc:sldChg>
      <pc:sldChg chg="modSp new del mod">
        <pc:chgData name="Dystron Forever" userId="860741af1eec8ecc" providerId="LiveId" clId="{E8785D74-9879-42C5-9058-5D91577AAC50}" dt="2021-07-25T08:43:32.362" v="1206" actId="2696"/>
        <pc:sldMkLst>
          <pc:docMk/>
          <pc:sldMk cId="2748774166" sldId="618"/>
        </pc:sldMkLst>
        <pc:spChg chg="mod">
          <ac:chgData name="Dystron Forever" userId="860741af1eec8ecc" providerId="LiveId" clId="{E8785D74-9879-42C5-9058-5D91577AAC50}" dt="2021-07-24T13:38:23.101" v="820" actId="20577"/>
          <ac:spMkLst>
            <pc:docMk/>
            <pc:sldMk cId="2748774166" sldId="618"/>
            <ac:spMk id="2" creationId="{B04B6A19-647C-4D28-A0C4-DC3919B963B2}"/>
          </ac:spMkLst>
        </pc:spChg>
        <pc:spChg chg="mod">
          <ac:chgData name="Dystron Forever" userId="860741af1eec8ecc" providerId="LiveId" clId="{E8785D74-9879-42C5-9058-5D91577AAC50}" dt="2021-07-24T13:38:49.652" v="905" actId="20577"/>
          <ac:spMkLst>
            <pc:docMk/>
            <pc:sldMk cId="2748774166" sldId="618"/>
            <ac:spMk id="3" creationId="{A389FADC-3889-478E-AB32-B9F0461268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023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DBEC1-03D6-8C41-96E3-520E1D7FD62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023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A035C-FB08-0242-AF90-D9F53D6B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7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31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6188" y="409575"/>
            <a:ext cx="5202237" cy="2927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59164" y="3445645"/>
            <a:ext cx="8116288" cy="312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311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D72F1E3-2578-1242-A6A3-72B7E9BB2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8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1pPr>
    <a:lvl2pPr marL="6159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2pPr>
    <a:lvl3pPr marL="903288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3pPr>
    <a:lvl4pPr marL="1262063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4pPr>
    <a:lvl5pPr marL="16065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Panoptic Segmentation?</a:t>
            </a:r>
          </a:p>
          <a:p>
            <a:r>
              <a:rPr lang="en-US" err="1"/>
              <a:t>Whats</a:t>
            </a:r>
            <a:r>
              <a:rPr lang="en-US"/>
              <a:t> the goal?</a:t>
            </a:r>
          </a:p>
          <a:p>
            <a:r>
              <a:rPr lang="en-US" err="1"/>
              <a:t>Rohits</a:t>
            </a:r>
            <a:r>
              <a:rPr lang="en-US"/>
              <a:t> Paper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cases</a:t>
            </a:r>
          </a:p>
          <a:p>
            <a:r>
              <a:rPr lang="en-US"/>
              <a:t>only outside can be modified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5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TODO add loss values here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US"/>
              <a:t>With CABB is an adapted version is a greater equal in SOLVE O1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Left ground truth is cropped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We save the original </a:t>
            </a:r>
            <a:r>
              <a:rPr lang="en-GB" err="1"/>
              <a:t>gt</a:t>
            </a:r>
            <a:endParaRPr lang="en-GB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Right side we optimize a new target that minimizes loss based on cases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/>
              <a:t>Explain colors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4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2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7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9"/>
          <p:cNvSpPr>
            <a:spLocks noChangeShapeType="1"/>
          </p:cNvSpPr>
          <p:nvPr userDrawn="1"/>
        </p:nvSpPr>
        <p:spPr bwMode="auto">
          <a:xfrm flipV="1">
            <a:off x="0" y="3382566"/>
            <a:ext cx="7848600" cy="0"/>
          </a:xfrm>
          <a:prstGeom prst="line">
            <a:avLst/>
          </a:prstGeom>
          <a:noFill/>
          <a:ln w="349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18879"/>
            <a:ext cx="8545672" cy="523220"/>
          </a:xfrm>
        </p:spPr>
        <p:txBody>
          <a:bodyPr anchor="b"/>
          <a:lstStyle>
            <a:lvl1pPr>
              <a:defRPr sz="2800" baseline="0"/>
            </a:lvl1pPr>
          </a:lstStyle>
          <a:p>
            <a:r>
              <a:rPr lang="en-US"/>
              <a:t>Click to edit the title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800350"/>
            <a:ext cx="6705600" cy="400050"/>
          </a:xfrm>
        </p:spPr>
        <p:txBody>
          <a:bodyPr anchor="b"/>
          <a:lstStyle>
            <a:lvl1pPr marL="0" indent="0">
              <a:buNone/>
              <a:defRPr lang="en-US" sz="1800" b="1" dirty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 b="1">
                <a:solidFill>
                  <a:schemeClr val="folHlink"/>
                </a:solidFill>
                <a:cs typeface="+mn-cs"/>
              </a:rPr>
              <a:t>Authors</a:t>
            </a:r>
          </a:p>
        </p:txBody>
      </p:sp>
      <p:pic>
        <p:nvPicPr>
          <p:cNvPr id="7" name="Picture 18" descr="logo-aiscolor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842" y="2513838"/>
            <a:ext cx="1149004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120432"/>
            <a:ext cx="8424863" cy="6463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1" y="971550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92676" y="971550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1" y="2828925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2676" y="2828925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531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2063532"/>
            <a:ext cx="8534400" cy="6463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948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the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3943350"/>
          </a:xfrm>
        </p:spPr>
        <p:txBody>
          <a:bodyPr/>
          <a:lstStyle>
            <a:lvl2pPr>
              <a:defRPr sz="2100"/>
            </a:lvl2pPr>
            <a:lvl3pPr>
              <a:defRPr sz="20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8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/>
              <a:t>Click to edit the title - this is a 2-line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4450"/>
            <a:ext cx="8534400" cy="3543300"/>
          </a:xfrm>
        </p:spPr>
        <p:txBody>
          <a:bodyPr/>
          <a:lstStyle>
            <a:lvl4pPr>
              <a:defRPr sz="2400" baseline="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7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87283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/>
              <a:t>Click to edit the title - this is a 2-line heading</a:t>
            </a:r>
          </a:p>
        </p:txBody>
      </p:sp>
    </p:spTree>
    <p:extLst>
      <p:ext uri="{BB962C8B-B14F-4D97-AF65-F5344CB8AC3E}">
        <p14:creationId xmlns:p14="http://schemas.microsoft.com/office/powerpoint/2010/main" val="320055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2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1"/>
            <a:ext cx="8545672" cy="646331"/>
          </a:xfrm>
        </p:spPr>
        <p:txBody>
          <a:bodyPr anchor="t"/>
          <a:lstStyle>
            <a:lvl1pPr algn="ctr">
              <a:defRPr baseline="0"/>
            </a:lvl1pPr>
          </a:lstStyle>
          <a:p>
            <a:r>
              <a:rPr lang="en-US"/>
              <a:t>Click to edit the title (centered) </a:t>
            </a:r>
          </a:p>
        </p:txBody>
      </p:sp>
    </p:spTree>
    <p:extLst>
      <p:ext uri="{BB962C8B-B14F-4D97-AF65-F5344CB8AC3E}">
        <p14:creationId xmlns:p14="http://schemas.microsoft.com/office/powerpoint/2010/main" val="262580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53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71550"/>
            <a:ext cx="4130675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1" y="971550"/>
            <a:ext cx="4130675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08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 2-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/>
              <a:t>Click to edit the title - this is a 2-line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30675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1" y="1371600"/>
            <a:ext cx="4130675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5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43543"/>
            <a:ext cx="8545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enter title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71550"/>
            <a:ext cx="85344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Level 1</a:t>
            </a:r>
            <a:endParaRPr lang="en-US"/>
          </a:p>
          <a:p>
            <a:pPr lvl="1"/>
            <a:r>
              <a:rPr lang="de-DE"/>
              <a:t>Level 2</a:t>
            </a:r>
            <a:endParaRPr lang="en-US"/>
          </a:p>
          <a:p>
            <a:pPr lvl="2"/>
            <a:r>
              <a:rPr lang="de-DE"/>
              <a:t>Level 3</a:t>
            </a:r>
            <a:endParaRPr lang="en-US"/>
          </a:p>
          <a:p>
            <a:pPr lvl="3"/>
            <a:r>
              <a:rPr lang="de-DE"/>
              <a:t>Level 4</a:t>
            </a:r>
            <a:endParaRPr lang="en-US"/>
          </a:p>
          <a:p>
            <a:pPr lvl="4"/>
            <a:r>
              <a:rPr lang="de-DE"/>
              <a:t>Level 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80" r:id="rId3"/>
    <p:sldLayoutId id="2147483684" r:id="rId4"/>
    <p:sldLayoutId id="2147483693" r:id="rId5"/>
    <p:sldLayoutId id="2147483695" r:id="rId6"/>
    <p:sldLayoutId id="2147483685" r:id="rId7"/>
    <p:sldLayoutId id="2147483682" r:id="rId8"/>
    <p:sldLayoutId id="2147483694" r:id="rId9"/>
    <p:sldLayoutId id="2147483690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Crop-Aware Panoptic Segmentation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Mehdi Naouar, Ben Bausch, Yannick Vogt</a:t>
            </a:r>
          </a:p>
        </p:txBody>
      </p:sp>
    </p:spTree>
    <p:extLst>
      <p:ext uri="{BB962C8B-B14F-4D97-AF65-F5344CB8AC3E}">
        <p14:creationId xmlns:p14="http://schemas.microsoft.com/office/powerpoint/2010/main" val="3265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899C9-ECB8-4209-B44A-D558091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Setting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BEFD4-C452-40AA-8020-77316D8C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1024*512 Image size, 512*256 Crop size</a:t>
            </a:r>
          </a:p>
          <a:p>
            <a:r>
              <a:rPr lang="en-US" dirty="0"/>
              <a:t>100 epochs of training with </a:t>
            </a:r>
            <a:r>
              <a:rPr lang="en-US" b="0" i="0" u="none" strike="noStrike" baseline="0" dirty="0"/>
              <a:t>2975 training images</a:t>
            </a:r>
          </a:p>
          <a:p>
            <a:r>
              <a:rPr lang="en-US" dirty="0"/>
              <a:t>8 Image per Batch on a single GPU</a:t>
            </a:r>
          </a:p>
          <a:p>
            <a:r>
              <a:rPr lang="en-US" dirty="0"/>
              <a:t>~37.200 iterations</a:t>
            </a:r>
          </a:p>
        </p:txBody>
      </p:sp>
    </p:spTree>
    <p:extLst>
      <p:ext uri="{BB962C8B-B14F-4D97-AF65-F5344CB8AC3E}">
        <p14:creationId xmlns:p14="http://schemas.microsoft.com/office/powerpoint/2010/main" val="283618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D21D-85D3-45EE-901C-55BD0658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C6E-E25A-4AD9-9620-74058DEEA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234378"/>
            <a:ext cx="8534400" cy="1623372"/>
          </a:xfrm>
        </p:spPr>
        <p:txBody>
          <a:bodyPr/>
          <a:lstStyle/>
          <a:p>
            <a:r>
              <a:rPr lang="en-US"/>
              <a:t>39.5h for baseline vs 20.75h for the baseline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8275DBB-6F88-4CFE-B61C-28C8F930D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66763"/>
            <a:ext cx="3290154" cy="246761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9CD42C8-0441-44C1-AB6E-75402FFBC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934" y="766763"/>
            <a:ext cx="3290153" cy="24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2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780E-3FF4-421C-964C-B75E1A39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E94D-EF3A-4FD9-ADD1-D1042230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</a:rPr>
              <a:t>Validate models at epoch 100 on 500 full-sized images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FEEC53-DE56-42DB-8905-F6057BC6B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49403"/>
              </p:ext>
            </p:extLst>
          </p:nvPr>
        </p:nvGraphicFramePr>
        <p:xfrm>
          <a:off x="1524000" y="3374390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848669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678418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250096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738589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81848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8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84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4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619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61807-5988-4D6D-8313-9213B5622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69105"/>
              </p:ext>
            </p:extLst>
          </p:nvPr>
        </p:nvGraphicFramePr>
        <p:xfrm>
          <a:off x="1524000" y="1743393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68882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849171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177888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92114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11030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26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5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0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01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A668-9C9B-4CFB-B248-4E04422B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C04A-0C87-4CFE-AE42-D60E694AF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478D-5802-4000-A81A-A3229F2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9949B-9E3E-4ABB-9F9B-50A53988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65000"/>
                  </a:schemeClr>
                </a:solidFill>
              </a:rPr>
              <a:t>[1]</a:t>
            </a:r>
            <a:r>
              <a:rPr lang="en-GB" b="1">
                <a:solidFill>
                  <a:schemeClr val="accent5">
                    <a:lumMod val="65000"/>
                  </a:schemeClr>
                </a:solidFill>
              </a:rPr>
              <a:t> </a:t>
            </a:r>
            <a:r>
              <a:rPr lang="en-GB">
                <a:solidFill>
                  <a:schemeClr val="accent5">
                    <a:lumMod val="65000"/>
                  </a:schemeClr>
                </a:solidFill>
              </a:rPr>
              <a:t>Rohit Mohan, Abhinav </a:t>
            </a:r>
            <a:r>
              <a:rPr lang="en-GB" err="1">
                <a:solidFill>
                  <a:schemeClr val="accent5">
                    <a:lumMod val="65000"/>
                  </a:schemeClr>
                </a:solidFill>
              </a:rPr>
              <a:t>Valada</a:t>
            </a:r>
            <a:r>
              <a:rPr lang="en-GB" b="1">
                <a:solidFill>
                  <a:schemeClr val="accent5">
                    <a:lumMod val="65000"/>
                  </a:schemeClr>
                </a:solidFill>
              </a:rPr>
              <a:t>. </a:t>
            </a:r>
            <a:r>
              <a:rPr lang="en-GB" b="1" err="1">
                <a:solidFill>
                  <a:schemeClr val="accent5">
                    <a:lumMod val="65000"/>
                  </a:schemeClr>
                </a:solidFill>
              </a:rPr>
              <a:t>EfficientPS</a:t>
            </a:r>
            <a:r>
              <a:rPr lang="en-GB" b="1">
                <a:solidFill>
                  <a:schemeClr val="accent5">
                    <a:lumMod val="65000"/>
                  </a:schemeClr>
                </a:solidFill>
              </a:rPr>
              <a:t>: Efficient Panoptic Segmentation. </a:t>
            </a:r>
            <a:r>
              <a:rPr lang="en-GB">
                <a:solidFill>
                  <a:schemeClr val="accent5">
                    <a:lumMod val="65000"/>
                  </a:schemeClr>
                </a:solidFill>
              </a:rPr>
              <a:t>arXiv:2004.02307v3, 2021</a:t>
            </a:r>
            <a:endParaRPr lang="en-US">
              <a:solidFill>
                <a:schemeClr val="accent5">
                  <a:lumMod val="65000"/>
                </a:schemeClr>
              </a:solidFill>
            </a:endParaRPr>
          </a:p>
          <a:p>
            <a:r>
              <a:rPr lang="en-US">
                <a:solidFill>
                  <a:schemeClr val="accent5">
                    <a:lumMod val="65000"/>
                  </a:schemeClr>
                </a:solidFill>
              </a:rPr>
              <a:t>[2]</a:t>
            </a:r>
            <a:r>
              <a:rPr lang="it-IT">
                <a:solidFill>
                  <a:schemeClr val="accent5">
                    <a:lumMod val="65000"/>
                  </a:schemeClr>
                </a:solidFill>
              </a:rPr>
              <a:t> Lorenzo Porzi, Samuel Rota Bulò, Peter </a:t>
            </a:r>
            <a:r>
              <a:rPr lang="it-IT" err="1">
                <a:solidFill>
                  <a:schemeClr val="accent5">
                    <a:lumMod val="65000"/>
                  </a:schemeClr>
                </a:solidFill>
              </a:rPr>
              <a:t>Kontschieder</a:t>
            </a:r>
            <a:r>
              <a:rPr lang="it-IT">
                <a:solidFill>
                  <a:schemeClr val="accent5">
                    <a:lumMod val="65000"/>
                  </a:schemeClr>
                </a:solidFill>
              </a:rPr>
              <a:t>. </a:t>
            </a:r>
            <a:r>
              <a:rPr lang="en-GB" b="1">
                <a:solidFill>
                  <a:schemeClr val="accent5">
                    <a:lumMod val="65000"/>
                  </a:schemeClr>
                </a:solidFill>
              </a:rPr>
              <a:t>Improving Panoptic Segmentation at All Scales. </a:t>
            </a:r>
            <a:r>
              <a:rPr lang="en-GB">
                <a:solidFill>
                  <a:schemeClr val="accent5">
                    <a:lumMod val="65000"/>
                  </a:schemeClr>
                </a:solidFill>
              </a:rPr>
              <a:t>arXiv:2012.07717v2, 2021</a:t>
            </a:r>
            <a:endParaRPr lang="en-GB" b="1">
              <a:solidFill>
                <a:schemeClr val="accent5">
                  <a:lumMod val="65000"/>
                </a:schemeClr>
              </a:solidFill>
            </a:endParaRPr>
          </a:p>
          <a:p>
            <a:endParaRPr lang="en-US">
              <a:solidFill>
                <a:schemeClr val="accent5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50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86643"/>
            <a:ext cx="8534400" cy="523220"/>
          </a:xfrm>
        </p:spPr>
        <p:txBody>
          <a:bodyPr/>
          <a:lstStyle/>
          <a:p>
            <a:r>
              <a:rPr lang="en-US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03647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04B09-8B2E-41C7-ACDC-FEC028CD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543"/>
            <a:ext cx="8545672" cy="523220"/>
          </a:xfrm>
        </p:spPr>
        <p:txBody>
          <a:bodyPr wrap="square" anchor="t">
            <a:normAutofit/>
          </a:bodyPr>
          <a:lstStyle/>
          <a:p>
            <a:r>
              <a:rPr lang="de-DE" err="1"/>
              <a:t>Panoptic</a:t>
            </a:r>
            <a:r>
              <a:rPr lang="de-DE"/>
              <a:t> Segmentation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A50DC-05C6-4C28-837C-9B3C178EA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914400"/>
            <a:ext cx="7302500" cy="394335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5181ED-5984-458E-BC30-752761E626DC}"/>
              </a:ext>
            </a:extLst>
          </p:cNvPr>
          <p:cNvSpPr txBox="1"/>
          <p:nvPr/>
        </p:nvSpPr>
        <p:spPr>
          <a:xfrm>
            <a:off x="7748121" y="4697610"/>
            <a:ext cx="551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accent5">
                    <a:lumMod val="6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6336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11FAB-AD3C-4964-9198-8FCBF12C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Bounding Box Prediction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BCFA74-BA43-4AED-8291-33BE8E5C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Region Proposal Network proposes anchor boxes</a:t>
            </a:r>
          </a:p>
          <a:p>
            <a:r>
              <a:rPr lang="en-US"/>
              <a:t>Fully Connect Layer regresses transformations applied to the anchor to fit the ground truth Bounding Box</a:t>
            </a:r>
          </a:p>
          <a:p>
            <a:r>
              <a:rPr lang="en-US"/>
              <a:t>Smooth-L1 Loss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3ADDF-8CE5-4612-AEA6-AAC11CF9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82" y="3371918"/>
            <a:ext cx="3343742" cy="828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E5743-9AED-4985-A78C-D664BA437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42" y="2886075"/>
            <a:ext cx="549669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90A7-470B-4D07-ABDA-3C0B287B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Bounding Box Example</a:t>
            </a:r>
          </a:p>
        </p:txBody>
      </p:sp>
      <p:pic>
        <p:nvPicPr>
          <p:cNvPr id="5" name="Content Placeholder 4" descr="A picture containing text, outdoor, way, road&#10;&#10;Description automatically generated">
            <a:extLst>
              <a:ext uri="{FF2B5EF4-FFF2-40B4-BE49-F238E27FC236}">
                <a16:creationId xmlns:a16="http://schemas.microsoft.com/office/drawing/2014/main" id="{8C29D1E0-87E2-4351-824A-27D4DCFAA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415" y="982425"/>
            <a:ext cx="4709169" cy="245059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BC7A07-DC5F-47D9-8B03-0B72897F6FC7}"/>
              </a:ext>
            </a:extLst>
          </p:cNvPr>
          <p:cNvSpPr txBox="1">
            <a:spLocks/>
          </p:cNvSpPr>
          <p:nvPr/>
        </p:nvSpPr>
        <p:spPr bwMode="auto">
          <a:xfrm>
            <a:off x="381000" y="3648684"/>
            <a:ext cx="8534400" cy="120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GB" kern="0">
                <a:solidFill>
                  <a:srgbClr val="002060"/>
                </a:solidFill>
              </a:rPr>
              <a:t>Ground Truth</a:t>
            </a:r>
            <a:r>
              <a:rPr lang="en-GB" kern="0"/>
              <a:t>, </a:t>
            </a:r>
            <a:r>
              <a:rPr lang="en-GB" kern="0">
                <a:solidFill>
                  <a:srgbClr val="FF0000"/>
                </a:solidFill>
              </a:rPr>
              <a:t>Anchor Box</a:t>
            </a:r>
            <a:endParaRPr lang="en-GB" kern="0">
              <a:solidFill>
                <a:srgbClr val="E8D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9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BF28-DFAB-4B25-90E1-A2CC59DF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609B-83B8-481D-BDA5-AC635AF6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Full-size images consume too much memory</a:t>
            </a:r>
          </a:p>
          <a:p>
            <a:r>
              <a:rPr lang="en-US"/>
              <a:t>Resized images can’t represent fine structures</a:t>
            </a:r>
          </a:p>
          <a:p>
            <a:r>
              <a:rPr lang="en-US"/>
              <a:t>Idea: Train on crops</a:t>
            </a:r>
          </a:p>
        </p:txBody>
      </p:sp>
    </p:spTree>
    <p:extLst>
      <p:ext uri="{BB962C8B-B14F-4D97-AF65-F5344CB8AC3E}">
        <p14:creationId xmlns:p14="http://schemas.microsoft.com/office/powerpoint/2010/main" val="400626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D4665-D7AC-4F86-AFD3-7CE8FE32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Crop Based 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A16A1-1555-48B2-8DEF-4A31A390B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3836503" cy="3943350"/>
          </a:xfrm>
        </p:spPr>
        <p:txBody>
          <a:bodyPr/>
          <a:lstStyle/>
          <a:p>
            <a:r>
              <a:rPr lang="en-US"/>
              <a:t>Allows training of larger networks or higher batch size</a:t>
            </a:r>
          </a:p>
          <a:p>
            <a:r>
              <a:rPr lang="en-US"/>
              <a:t>Fine structures can be preserved</a:t>
            </a:r>
          </a:p>
          <a:p>
            <a:r>
              <a:rPr lang="en-US"/>
              <a:t>Large objects might be truncated</a:t>
            </a:r>
          </a:p>
        </p:txBody>
      </p:sp>
      <p:pic>
        <p:nvPicPr>
          <p:cNvPr id="5" name="Picture 4" descr="A police car parked on the side of a road&#10;&#10;Description automatically generated with low confidence">
            <a:extLst>
              <a:ext uri="{FF2B5EF4-FFF2-40B4-BE49-F238E27FC236}">
                <a16:creationId xmlns:a16="http://schemas.microsoft.com/office/drawing/2014/main" id="{6674ECC0-6DAB-477C-8C7A-F47B0F41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03" y="766763"/>
            <a:ext cx="4709169" cy="24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6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9BDA0-8F15-4D90-81BA-5E4C7E87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Crop</a:t>
            </a:r>
            <a:r>
              <a:rPr lang="de-DE"/>
              <a:t>-Aware </a:t>
            </a:r>
            <a:r>
              <a:rPr lang="de-DE" err="1"/>
              <a:t>Bounding</a:t>
            </a:r>
            <a:r>
              <a:rPr lang="de-DE"/>
              <a:t> Boxes (CABB)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9BE057-F79C-416A-BC4B-8048CEFE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4708454" cy="3943350"/>
          </a:xfrm>
        </p:spPr>
        <p:txBody>
          <a:bodyPr/>
          <a:lstStyle/>
          <a:p>
            <a:r>
              <a:rPr lang="en-US"/>
              <a:t>Network is allowed to “hallucinate”</a:t>
            </a:r>
          </a:p>
          <a:p>
            <a:r>
              <a:rPr lang="en-US"/>
              <a:t>Can improve performance on objects which were cropped in training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F7A492A-FA54-4B67-8A3B-536D2934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54" y="917155"/>
            <a:ext cx="3673546" cy="333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891844-5065-408D-B341-C2456DBD3B7A}"/>
              </a:ext>
            </a:extLst>
          </p:cNvPr>
          <p:cNvSpPr txBox="1"/>
          <p:nvPr/>
        </p:nvSpPr>
        <p:spPr>
          <a:xfrm>
            <a:off x="8211671" y="4249180"/>
            <a:ext cx="551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accent5">
                    <a:lumMod val="65000"/>
                  </a:schemeClr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88597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AC11-05D7-429F-85C1-BB1E40DF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</a:t>
            </a:r>
            <a:r>
              <a:rPr lang="de-DE"/>
              <a:t> </a:t>
            </a:r>
            <a:r>
              <a:rPr lang="en-US"/>
              <a:t>of</a:t>
            </a:r>
            <a:r>
              <a:rPr lang="de-DE"/>
              <a:t> </a:t>
            </a:r>
            <a:r>
              <a:rPr lang="en-US"/>
              <a:t>CABB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780D-FF8B-464B-A133-01C1B809D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648684"/>
            <a:ext cx="8534400" cy="1209065"/>
          </a:xfrm>
        </p:spPr>
        <p:txBody>
          <a:bodyPr/>
          <a:lstStyle/>
          <a:p>
            <a:pPr marL="0" indent="0">
              <a:buNone/>
            </a:pPr>
            <a:r>
              <a:rPr lang="en-GB">
                <a:solidFill>
                  <a:srgbClr val="002060"/>
                </a:solidFill>
              </a:rPr>
              <a:t>Ground Truth</a:t>
            </a:r>
            <a:r>
              <a:rPr lang="en-GB"/>
              <a:t>, </a:t>
            </a:r>
            <a:r>
              <a:rPr lang="en-GB">
                <a:solidFill>
                  <a:srgbClr val="00B050"/>
                </a:solidFill>
              </a:rPr>
              <a:t>Prediction</a:t>
            </a:r>
            <a:r>
              <a:rPr lang="en-GB"/>
              <a:t>, </a:t>
            </a:r>
            <a:r>
              <a:rPr lang="en-GB">
                <a:solidFill>
                  <a:schemeClr val="tx2">
                    <a:lumMod val="40000"/>
                    <a:lumOff val="60000"/>
                  </a:schemeClr>
                </a:solidFill>
              </a:rPr>
              <a:t>Crop Area</a:t>
            </a:r>
            <a:r>
              <a:rPr lang="en-GB"/>
              <a:t>, </a:t>
            </a:r>
            <a:r>
              <a:rPr lang="en-GB">
                <a:solidFill>
                  <a:srgbClr val="FF0000"/>
                </a:solidFill>
              </a:rPr>
              <a:t>Anchor Box</a:t>
            </a:r>
            <a:r>
              <a:rPr lang="en-GB"/>
              <a:t>, </a:t>
            </a:r>
            <a:r>
              <a:rPr lang="en-GB">
                <a:solidFill>
                  <a:srgbClr val="E8DD00"/>
                </a:solidFill>
              </a:rPr>
              <a:t>CABB Target</a:t>
            </a:r>
          </a:p>
        </p:txBody>
      </p:sp>
      <p:pic>
        <p:nvPicPr>
          <p:cNvPr id="4" name="Grafik 3" descr="Ein Bild, das Text, draußen, Straße enthält.&#10;&#10;Automatisch generierte Beschreibung">
            <a:extLst>
              <a:ext uri="{FF2B5EF4-FFF2-40B4-BE49-F238E27FC236}">
                <a16:creationId xmlns:a16="http://schemas.microsoft.com/office/drawing/2014/main" id="{019DB30C-1759-4DF1-AE4C-E17C76EE6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7" y="912257"/>
            <a:ext cx="4093431" cy="213017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A942420-B2DF-4312-9F77-010105064C64}"/>
              </a:ext>
            </a:extLst>
          </p:cNvPr>
          <p:cNvSpPr txBox="1"/>
          <p:nvPr/>
        </p:nvSpPr>
        <p:spPr>
          <a:xfrm>
            <a:off x="436738" y="3187021"/>
            <a:ext cx="409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Without</a:t>
            </a:r>
            <a:r>
              <a:rPr lang="de-DE"/>
              <a:t> CABB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6482A4-EF81-4EB4-B206-D70873A4FFB9}"/>
              </a:ext>
            </a:extLst>
          </p:cNvPr>
          <p:cNvSpPr txBox="1"/>
          <p:nvPr/>
        </p:nvSpPr>
        <p:spPr>
          <a:xfrm>
            <a:off x="4657212" y="3187020"/>
            <a:ext cx="409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</a:t>
            </a:r>
            <a:r>
              <a:rPr lang="de-DE"/>
              <a:t> CABB</a:t>
            </a:r>
          </a:p>
        </p:txBody>
      </p:sp>
      <p:pic>
        <p:nvPicPr>
          <p:cNvPr id="7" name="Grafik 6" descr="Ein Bild, das Text, draußen, Straße enthält.&#10;&#10;Automatisch generierte Beschreibung">
            <a:extLst>
              <a:ext uri="{FF2B5EF4-FFF2-40B4-BE49-F238E27FC236}">
                <a16:creationId xmlns:a16="http://schemas.microsoft.com/office/drawing/2014/main" id="{B359E9AD-B13F-4042-BD52-83B942F3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332" y="914400"/>
            <a:ext cx="4085193" cy="21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81D0-9648-4448-8027-24F11F18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301B-1D8A-4760-8D63-E70381AA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Cityscapes Dataset</a:t>
            </a:r>
          </a:p>
          <a:p>
            <a:pPr lvl="1"/>
            <a:r>
              <a:rPr lang="en-US" dirty="0"/>
              <a:t>2975 training samples</a:t>
            </a:r>
          </a:p>
          <a:p>
            <a:pPr lvl="1"/>
            <a:r>
              <a:rPr lang="en-US" dirty="0"/>
              <a:t>500 validation samples</a:t>
            </a:r>
          </a:p>
          <a:p>
            <a:pPr lvl="1"/>
            <a:r>
              <a:rPr lang="en-US" dirty="0"/>
              <a:t>1525 test samples without ground truth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48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0;\pagestyle{empty}&#10;\usepackage{xspace,amssymb,amsfonts,amsmath}&#10;\usepackage{color}&#10;\usepackage{TeX4PPT}&#10;\usepackage{latexsym} &#10;\usepackage{amsfonts,amsmath}&#10;\usepackage{bm}&#10;%\usepackage{subfig}&#10;%\usepackage{color}&#10;&#10;\def\argmax{\mathop{\rm argmax}}&#10;\def\argmin{\mathop{\rm argmin}}&#10;\def\var{\mathop{\mathbb V}}&#10;\def\expectation{\mathop{\mathbb E}}&#10;\def\expectationNoOp{\mathbb E}&#10;\def\Real{\mathbb R}&#10;&#10;\newcommand{\bp}{\mathbf{p}}&#10;\newcommand{\br}{\mathbf{r}}&#10;\newcommand{\bx}{\mathbf{x}}&#10;\newcommand{\bJ}{\mathbf{J}}&#10;\newcommand{\bZero}{\mathbf{0}}&#10;\newcommand{\bk}{\mathbf{k}}&#10;\newcommand{\by}{\mathbf{y}}&#10;\newcommand{\diff}{\partial}&#10;\newcommand{\obs}{z}&#10;\newcommand{\model}{\mathcal{M}}"/>
  <p:tag name="MAGPC" val="300"/>
  <p:tag name="FONTSIZE" val="20"/>
  <p:tag name="DEFAULTFONTSIZE" val="10"/>
  <p:tag name="DEFAULTWIDTH" val="640"/>
  <p:tag name="DEFAULTHEIGHT" val="456"/>
</p:tagLst>
</file>

<file path=ppt/theme/theme1.xml><?xml version="1.0" encoding="utf-8"?>
<a:theme xmlns:a="http://schemas.openxmlformats.org/drawingml/2006/main" name="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Kopie von ProbRobotics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folHlink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anchor="ctr">
        <a:spAutoFit/>
      </a:bodyPr>
      <a:lstStyle>
        <a:defPPr>
          <a:defRPr/>
        </a:defPPr>
      </a:lstStyle>
    </a:spDef>
    <a:lnDef>
      <a:spPr bwMode="auto">
        <a:noFill/>
        <a:ln w="50800" cap="flat" cmpd="sng" algn="ctr">
          <a:solidFill>
            <a:srgbClr val="800000"/>
          </a:solidFill>
          <a:prstDash val="solid"/>
          <a:miter lim="800000"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Kopie von ProbRobotic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pie von ProbRobotic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E:\doc\C\Dokumente und Einstellungen\Wolfram Burgard\Eigene Dateien\talks\ProbRobotics\Kopie von ProbRobotics.ppt</Template>
  <TotalTime>0</TotalTime>
  <Words>362</Words>
  <Application>Microsoft Office PowerPoint</Application>
  <PresentationFormat>On-screen Show (16:9)</PresentationFormat>
  <Paragraphs>103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Times New Roman</vt:lpstr>
      <vt:lpstr>Verdana</vt:lpstr>
      <vt:lpstr>Wingdings</vt:lpstr>
      <vt:lpstr>Kopie von ProbRobotics</vt:lpstr>
      <vt:lpstr>Crop-Aware Panoptic Segmentation</vt:lpstr>
      <vt:lpstr>Panoptic Segmentation</vt:lpstr>
      <vt:lpstr>Bounding Box Prediction</vt:lpstr>
      <vt:lpstr>Bounding Box Example</vt:lpstr>
      <vt:lpstr>Motivation</vt:lpstr>
      <vt:lpstr>Crop Based Training</vt:lpstr>
      <vt:lpstr>Crop-Aware Bounding Boxes (CABB)</vt:lpstr>
      <vt:lpstr>Visualization of CABB</vt:lpstr>
      <vt:lpstr>Dataset</vt:lpstr>
      <vt:lpstr>Training Setting</vt:lpstr>
      <vt:lpstr>Training Results</vt:lpstr>
      <vt:lpstr>Validation Results</vt:lpstr>
      <vt:lpstr>Conclusion</vt:lpstr>
      <vt:lpstr>References</vt:lpstr>
      <vt:lpstr>Thank you for your attention!</vt:lpstr>
    </vt:vector>
  </TitlesOfParts>
  <Company>Universität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Freiburg </dc:title>
  <dc:creator>Cyrill Stachniss</dc:creator>
  <cp:lastModifiedBy>Yannick Vogt</cp:lastModifiedBy>
  <cp:revision>1</cp:revision>
  <dcterms:created xsi:type="dcterms:W3CDTF">2000-01-11T13:56:29Z</dcterms:created>
  <dcterms:modified xsi:type="dcterms:W3CDTF">2021-07-29T08:30:01Z</dcterms:modified>
</cp:coreProperties>
</file>