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607" r:id="rId2"/>
    <p:sldId id="609" r:id="rId3"/>
    <p:sldId id="611" r:id="rId4"/>
    <p:sldId id="610" r:id="rId5"/>
    <p:sldId id="612" r:id="rId6"/>
    <p:sldId id="616" r:id="rId7"/>
    <p:sldId id="613" r:id="rId8"/>
    <p:sldId id="614" r:id="rId9"/>
    <p:sldId id="617" r:id="rId10"/>
    <p:sldId id="615" r:id="rId11"/>
    <p:sldId id="618" r:id="rId12"/>
    <p:sldId id="604" r:id="rId13"/>
  </p:sldIdLst>
  <p:sldSz cx="9144000" cy="5143500" type="screen16x9"/>
  <p:notesSz cx="10234613" cy="70993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99"/>
    <a:srgbClr val="9A0000"/>
    <a:srgbClr val="E8DD00"/>
    <a:srgbClr val="FFF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785D74-9879-42C5-9058-5D91577AAC50}" v="9" dt="2021-07-24T13:18:55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82058" autoAdjust="0"/>
  </p:normalViewPr>
  <p:slideViewPr>
    <p:cSldViewPr>
      <p:cViewPr varScale="1">
        <p:scale>
          <a:sx n="93" d="100"/>
          <a:sy n="93" d="100"/>
        </p:scale>
        <p:origin x="106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30"/>
    </p:cViewPr>
  </p:sorterViewPr>
  <p:notesViewPr>
    <p:cSldViewPr snapToGrid="0" snapToObjects="1">
      <p:cViewPr varScale="1">
        <p:scale>
          <a:sx n="90" d="100"/>
          <a:sy n="90" d="100"/>
        </p:scale>
        <p:origin x="-3672" y="-120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Vogt" userId="860741af1eec8ecc" providerId="LiveId" clId="{2CD5F5D6-88A3-4631-A66A-40A03704DD16}"/>
    <pc:docChg chg="custSel addSld modSld sldOrd modMainMaster">
      <pc:chgData name="Yannick Vogt" userId="860741af1eec8ecc" providerId="LiveId" clId="{2CD5F5D6-88A3-4631-A66A-40A03704DD16}" dt="2021-07-23T09:18:37.192" v="523" actId="5793"/>
      <pc:docMkLst>
        <pc:docMk/>
      </pc:docMkLst>
      <pc:sldChg chg="ord">
        <pc:chgData name="Yannick Vogt" userId="860741af1eec8ecc" providerId="LiveId" clId="{2CD5F5D6-88A3-4631-A66A-40A03704DD16}" dt="2021-07-23T08:16:45.288" v="234"/>
        <pc:sldMkLst>
          <pc:docMk/>
          <pc:sldMk cId="2036475844" sldId="604"/>
        </pc:sldMkLst>
      </pc:sldChg>
      <pc:sldChg chg="modSp mod">
        <pc:chgData name="Yannick Vogt" userId="860741af1eec8ecc" providerId="LiveId" clId="{2CD5F5D6-88A3-4631-A66A-40A03704DD16}" dt="2021-07-23T08:07:38.162" v="53" actId="20577"/>
        <pc:sldMkLst>
          <pc:docMk/>
          <pc:sldMk cId="326505002" sldId="607"/>
        </pc:sldMkLst>
        <pc:spChg chg="mod">
          <ac:chgData name="Yannick Vogt" userId="860741af1eec8ecc" providerId="LiveId" clId="{2CD5F5D6-88A3-4631-A66A-40A03704DD16}" dt="2021-07-23T08:07:05.253" v="1"/>
          <ac:spMkLst>
            <pc:docMk/>
            <pc:sldMk cId="326505002" sldId="607"/>
            <ac:spMk id="4" creationId="{00000000-0000-0000-0000-000000000000}"/>
          </ac:spMkLst>
        </pc:spChg>
        <pc:spChg chg="mod">
          <ac:chgData name="Yannick Vogt" userId="860741af1eec8ecc" providerId="LiveId" clId="{2CD5F5D6-88A3-4631-A66A-40A03704DD16}" dt="2021-07-23T08:07:38.162" v="53" actId="20577"/>
          <ac:spMkLst>
            <pc:docMk/>
            <pc:sldMk cId="326505002" sldId="607"/>
            <ac:spMk id="5" creationId="{00000000-0000-0000-0000-000000000000}"/>
          </ac:spMkLst>
        </pc:spChg>
      </pc:sldChg>
      <pc:sldChg chg="addSp delSp modSp new mod modClrScheme chgLayout modNotesTx">
        <pc:chgData name="Yannick Vogt" userId="860741af1eec8ecc" providerId="LiveId" clId="{2CD5F5D6-88A3-4631-A66A-40A03704DD16}" dt="2021-07-23T09:18:37.192" v="523" actId="5793"/>
        <pc:sldMkLst>
          <pc:docMk/>
          <pc:sldMk cId="463365429" sldId="612"/>
        </pc:sldMkLst>
        <pc:spChg chg="del mod ord">
          <ac:chgData name="Yannick Vogt" userId="860741af1eec8ecc" providerId="LiveId" clId="{2CD5F5D6-88A3-4631-A66A-40A03704DD16}" dt="2021-07-23T08:08:41.155" v="55" actId="700"/>
          <ac:spMkLst>
            <pc:docMk/>
            <pc:sldMk cId="463365429" sldId="612"/>
            <ac:spMk id="2" creationId="{82C8A731-9C09-4F6F-8BA6-959B87D01B3F}"/>
          </ac:spMkLst>
        </pc:spChg>
        <pc:spChg chg="add mod ord">
          <ac:chgData name="Yannick Vogt" userId="860741af1eec8ecc" providerId="LiveId" clId="{2CD5F5D6-88A3-4631-A66A-40A03704DD16}" dt="2021-07-23T08:09:02.077" v="73" actId="20577"/>
          <ac:spMkLst>
            <pc:docMk/>
            <pc:sldMk cId="463365429" sldId="612"/>
            <ac:spMk id="3" creationId="{43404B09-8B2E-41C7-ACDC-FEC028CD3BA8}"/>
          </ac:spMkLst>
        </pc:spChg>
        <pc:spChg chg="add mod ord">
          <ac:chgData name="Yannick Vogt" userId="860741af1eec8ecc" providerId="LiveId" clId="{2CD5F5D6-88A3-4631-A66A-40A03704DD16}" dt="2021-07-23T09:18:37.192" v="523" actId="5793"/>
          <ac:spMkLst>
            <pc:docMk/>
            <pc:sldMk cId="463365429" sldId="612"/>
            <ac:spMk id="4" creationId="{A8E97774-92E3-4E04-9D90-A32D0CB6D1B1}"/>
          </ac:spMkLst>
        </pc:spChg>
        <pc:picChg chg="add mod">
          <ac:chgData name="Yannick Vogt" userId="860741af1eec8ecc" providerId="LiveId" clId="{2CD5F5D6-88A3-4631-A66A-40A03704DD16}" dt="2021-07-23T09:17:26.462" v="522" actId="1076"/>
          <ac:picMkLst>
            <pc:docMk/>
            <pc:sldMk cId="463365429" sldId="612"/>
            <ac:picMk id="5" creationId="{46FA50DC-05C6-4C28-837C-9B3C178EACF3}"/>
          </ac:picMkLst>
        </pc:picChg>
      </pc:sldChg>
      <pc:sldChg chg="addSp delSp modSp new mod chgLayout">
        <pc:chgData name="Yannick Vogt" userId="860741af1eec8ecc" providerId="LiveId" clId="{2CD5F5D6-88A3-4631-A66A-40A03704DD16}" dt="2021-07-23T08:15:56.316" v="232" actId="790"/>
        <pc:sldMkLst>
          <pc:docMk/>
          <pc:sldMk cId="1885977225" sldId="613"/>
        </pc:sldMkLst>
        <pc:spChg chg="del">
          <ac:chgData name="Yannick Vogt" userId="860741af1eec8ecc" providerId="LiveId" clId="{2CD5F5D6-88A3-4631-A66A-40A03704DD16}" dt="2021-07-23T08:09:43.956" v="151" actId="700"/>
          <ac:spMkLst>
            <pc:docMk/>
            <pc:sldMk cId="1885977225" sldId="613"/>
            <ac:spMk id="2" creationId="{1C8CBE44-0912-4A9D-856F-923CBEC8048E}"/>
          </ac:spMkLst>
        </pc:spChg>
        <pc:spChg chg="del">
          <ac:chgData name="Yannick Vogt" userId="860741af1eec8ecc" providerId="LiveId" clId="{2CD5F5D6-88A3-4631-A66A-40A03704DD16}" dt="2021-07-23T08:09:43.956" v="151" actId="700"/>
          <ac:spMkLst>
            <pc:docMk/>
            <pc:sldMk cId="1885977225" sldId="613"/>
            <ac:spMk id="3" creationId="{1DE24ED5-ED08-47DC-B130-08F974CC7404}"/>
          </ac:spMkLst>
        </pc:spChg>
        <pc:spChg chg="add mod ord">
          <ac:chgData name="Yannick Vogt" userId="860741af1eec8ecc" providerId="LiveId" clId="{2CD5F5D6-88A3-4631-A66A-40A03704DD16}" dt="2021-07-23T08:12:19.841" v="227" actId="790"/>
          <ac:spMkLst>
            <pc:docMk/>
            <pc:sldMk cId="1885977225" sldId="613"/>
            <ac:spMk id="4" creationId="{30C9BDA0-8F15-4D90-81BA-5E4C7E87598F}"/>
          </ac:spMkLst>
        </pc:spChg>
        <pc:spChg chg="add mod ord">
          <ac:chgData name="Yannick Vogt" userId="860741af1eec8ecc" providerId="LiveId" clId="{2CD5F5D6-88A3-4631-A66A-40A03704DD16}" dt="2021-07-23T08:15:56.316" v="232" actId="790"/>
          <ac:spMkLst>
            <pc:docMk/>
            <pc:sldMk cId="1885977225" sldId="613"/>
            <ac:spMk id="5" creationId="{879BE057-F79C-416A-BC4B-8048CEFEFBAF}"/>
          </ac:spMkLst>
        </pc:spChg>
      </pc:sldChg>
      <pc:sldChg chg="modSp new mod">
        <pc:chgData name="Yannick Vogt" userId="860741af1eec8ecc" providerId="LiveId" clId="{2CD5F5D6-88A3-4631-A66A-40A03704DD16}" dt="2021-07-23T08:17:41.449" v="396" actId="20577"/>
        <pc:sldMkLst>
          <pc:docMk/>
          <pc:sldMk cId="2489557210" sldId="614"/>
        </pc:sldMkLst>
        <pc:spChg chg="mod">
          <ac:chgData name="Yannick Vogt" userId="860741af1eec8ecc" providerId="LiveId" clId="{2CD5F5D6-88A3-4631-A66A-40A03704DD16}" dt="2021-07-23T08:11:49.117" v="222" actId="790"/>
          <ac:spMkLst>
            <pc:docMk/>
            <pc:sldMk cId="2489557210" sldId="614"/>
            <ac:spMk id="2" creationId="{CADFAC11-05D7-429F-85C1-BB1E40DF7034}"/>
          </ac:spMkLst>
        </pc:spChg>
        <pc:spChg chg="mod">
          <ac:chgData name="Yannick Vogt" userId="860741af1eec8ecc" providerId="LiveId" clId="{2CD5F5D6-88A3-4631-A66A-40A03704DD16}" dt="2021-07-23T08:17:41.449" v="396" actId="20577"/>
          <ac:spMkLst>
            <pc:docMk/>
            <pc:sldMk cId="2489557210" sldId="614"/>
            <ac:spMk id="3" creationId="{E792780D-FF8B-464B-A133-01C1B809D660}"/>
          </ac:spMkLst>
        </pc:spChg>
      </pc:sldChg>
      <pc:sldChg chg="modSp new mod">
        <pc:chgData name="Yannick Vogt" userId="860741af1eec8ecc" providerId="LiveId" clId="{2CD5F5D6-88A3-4631-A66A-40A03704DD16}" dt="2021-07-23T08:18:44.141" v="514" actId="20577"/>
        <pc:sldMkLst>
          <pc:docMk/>
          <pc:sldMk cId="803320101" sldId="615"/>
        </pc:sldMkLst>
        <pc:spChg chg="mod">
          <ac:chgData name="Yannick Vogt" userId="860741af1eec8ecc" providerId="LiveId" clId="{2CD5F5D6-88A3-4631-A66A-40A03704DD16}" dt="2021-07-23T08:18:03.103" v="415" actId="20577"/>
          <ac:spMkLst>
            <pc:docMk/>
            <pc:sldMk cId="803320101" sldId="615"/>
            <ac:spMk id="2" creationId="{2D09D21D-85D3-45EE-901C-55BD06588083}"/>
          </ac:spMkLst>
        </pc:spChg>
        <pc:spChg chg="mod">
          <ac:chgData name="Yannick Vogt" userId="860741af1eec8ecc" providerId="LiveId" clId="{2CD5F5D6-88A3-4631-A66A-40A03704DD16}" dt="2021-07-23T08:18:44.141" v="514" actId="20577"/>
          <ac:spMkLst>
            <pc:docMk/>
            <pc:sldMk cId="803320101" sldId="615"/>
            <ac:spMk id="3" creationId="{CFB73C6E-E25A-4AD9-9620-74058DEEA275}"/>
          </ac:spMkLst>
        </pc:spChg>
      </pc:sldChg>
      <pc:sldMasterChg chg="modSldLayout">
        <pc:chgData name="Yannick Vogt" userId="860741af1eec8ecc" providerId="LiveId" clId="{2CD5F5D6-88A3-4631-A66A-40A03704DD16}" dt="2021-07-23T08:06:29.750" v="0" actId="478"/>
        <pc:sldMasterMkLst>
          <pc:docMk/>
          <pc:sldMasterMk cId="0" sldId="2147483653"/>
        </pc:sldMasterMkLst>
        <pc:sldLayoutChg chg="delSp">
          <pc:chgData name="Yannick Vogt" userId="860741af1eec8ecc" providerId="LiveId" clId="{2CD5F5D6-88A3-4631-A66A-40A03704DD16}" dt="2021-07-23T08:06:29.750" v="0" actId="478"/>
          <pc:sldLayoutMkLst>
            <pc:docMk/>
            <pc:sldMasterMk cId="0" sldId="2147483653"/>
            <pc:sldLayoutMk cId="1222533768" sldId="2147483691"/>
          </pc:sldLayoutMkLst>
          <pc:picChg chg="del">
            <ac:chgData name="Yannick Vogt" userId="860741af1eec8ecc" providerId="LiveId" clId="{2CD5F5D6-88A3-4631-A66A-40A03704DD16}" dt="2021-07-23T08:06:29.750" v="0" actId="478"/>
            <ac:picMkLst>
              <pc:docMk/>
              <pc:sldMasterMk cId="0" sldId="2147483653"/>
              <pc:sldLayoutMk cId="1222533768" sldId="2147483691"/>
              <ac:picMk id="8" creationId="{00000000-0000-0000-0000-000000000000}"/>
            </ac:picMkLst>
          </pc:picChg>
        </pc:sldLayoutChg>
      </pc:sldMasterChg>
    </pc:docChg>
  </pc:docChgLst>
  <pc:docChgLst>
    <pc:chgData name="Dystron Forever" userId="860741af1eec8ecc" providerId="LiveId" clId="{E8785D74-9879-42C5-9058-5D91577AAC50}"/>
    <pc:docChg chg="custSel addSld delSld modSld">
      <pc:chgData name="Dystron Forever" userId="860741af1eec8ecc" providerId="LiveId" clId="{E8785D74-9879-42C5-9058-5D91577AAC50}" dt="2021-07-24T13:39:06.374" v="933" actId="20577"/>
      <pc:docMkLst>
        <pc:docMk/>
      </pc:docMkLst>
      <pc:sldChg chg="delSp modSp mod">
        <pc:chgData name="Dystron Forever" userId="860741af1eec8ecc" providerId="LiveId" clId="{E8785D74-9879-42C5-9058-5D91577AAC50}" dt="2021-07-24T13:22:28.236" v="521" actId="26606"/>
        <pc:sldMkLst>
          <pc:docMk/>
          <pc:sldMk cId="463365429" sldId="612"/>
        </pc:sldMkLst>
        <pc:spChg chg="mod">
          <ac:chgData name="Dystron Forever" userId="860741af1eec8ecc" providerId="LiveId" clId="{E8785D74-9879-42C5-9058-5D91577AAC50}" dt="2021-07-24T13:22:28.236" v="521" actId="26606"/>
          <ac:spMkLst>
            <pc:docMk/>
            <pc:sldMk cId="463365429" sldId="612"/>
            <ac:spMk id="3" creationId="{43404B09-8B2E-41C7-ACDC-FEC028CD3BA8}"/>
          </ac:spMkLst>
        </pc:spChg>
        <pc:spChg chg="del">
          <ac:chgData name="Dystron Forever" userId="860741af1eec8ecc" providerId="LiveId" clId="{E8785D74-9879-42C5-9058-5D91577AAC50}" dt="2021-07-24T13:22:28.236" v="521" actId="26606"/>
          <ac:spMkLst>
            <pc:docMk/>
            <pc:sldMk cId="463365429" sldId="612"/>
            <ac:spMk id="4" creationId="{A8E97774-92E3-4E04-9D90-A32D0CB6D1B1}"/>
          </ac:spMkLst>
        </pc:spChg>
        <pc:picChg chg="mod">
          <ac:chgData name="Dystron Forever" userId="860741af1eec8ecc" providerId="LiveId" clId="{E8785D74-9879-42C5-9058-5D91577AAC50}" dt="2021-07-24T13:22:28.236" v="521" actId="26606"/>
          <ac:picMkLst>
            <pc:docMk/>
            <pc:sldMk cId="463365429" sldId="612"/>
            <ac:picMk id="5" creationId="{46FA50DC-05C6-4C28-837C-9B3C178EACF3}"/>
          </ac:picMkLst>
        </pc:picChg>
      </pc:sldChg>
      <pc:sldChg chg="addSp delSp modSp mod modNotesTx">
        <pc:chgData name="Dystron Forever" userId="860741af1eec8ecc" providerId="LiveId" clId="{E8785D74-9879-42C5-9058-5D91577AAC50}" dt="2021-07-24T13:22:13.302" v="520" actId="20577"/>
        <pc:sldMkLst>
          <pc:docMk/>
          <pc:sldMk cId="1885977225" sldId="613"/>
        </pc:sldMkLst>
        <pc:spChg chg="mod">
          <ac:chgData name="Dystron Forever" userId="860741af1eec8ecc" providerId="LiveId" clId="{E8785D74-9879-42C5-9058-5D91577AAC50}" dt="2021-07-24T13:13:55.895" v="212" actId="20577"/>
          <ac:spMkLst>
            <pc:docMk/>
            <pc:sldMk cId="1885977225" sldId="613"/>
            <ac:spMk id="4" creationId="{30C9BDA0-8F15-4D90-81BA-5E4C7E87598F}"/>
          </ac:spMkLst>
        </pc:spChg>
        <pc:spChg chg="mod">
          <ac:chgData name="Dystron Forever" userId="860741af1eec8ecc" providerId="LiveId" clId="{E8785D74-9879-42C5-9058-5D91577AAC50}" dt="2021-07-24T13:22:13.302" v="520" actId="20577"/>
          <ac:spMkLst>
            <pc:docMk/>
            <pc:sldMk cId="1885977225" sldId="613"/>
            <ac:spMk id="5" creationId="{879BE057-F79C-416A-BC4B-8048CEFEFBAF}"/>
          </ac:spMkLst>
        </pc:spChg>
        <pc:spChg chg="add del mod">
          <ac:chgData name="Dystron Forever" userId="860741af1eec8ecc" providerId="LiveId" clId="{E8785D74-9879-42C5-9058-5D91577AAC50}" dt="2021-07-24T13:11:38.782" v="135" actId="21"/>
          <ac:spMkLst>
            <pc:docMk/>
            <pc:sldMk cId="1885977225" sldId="613"/>
            <ac:spMk id="8" creationId="{04812295-E098-4483-B1F0-8E11D23620D7}"/>
          </ac:spMkLst>
        </pc:spChg>
        <pc:spChg chg="add del mod">
          <ac:chgData name="Dystron Forever" userId="860741af1eec8ecc" providerId="LiveId" clId="{E8785D74-9879-42C5-9058-5D91577AAC50}" dt="2021-07-24T13:11:38.782" v="135" actId="21"/>
          <ac:spMkLst>
            <pc:docMk/>
            <pc:sldMk cId="1885977225" sldId="613"/>
            <ac:spMk id="9" creationId="{464D937D-4440-4A79-B3F3-1B20FA4A0C77}"/>
          </ac:spMkLst>
        </pc:spChg>
        <pc:picChg chg="add del mod">
          <ac:chgData name="Dystron Forever" userId="860741af1eec8ecc" providerId="LiveId" clId="{E8785D74-9879-42C5-9058-5D91577AAC50}" dt="2021-07-24T13:11:38.782" v="135" actId="21"/>
          <ac:picMkLst>
            <pc:docMk/>
            <pc:sldMk cId="1885977225" sldId="613"/>
            <ac:picMk id="3" creationId="{B1334620-39D6-4DB6-90D2-E840EB8467E6}"/>
          </ac:picMkLst>
        </pc:picChg>
        <pc:picChg chg="add del mod">
          <ac:chgData name="Dystron Forever" userId="860741af1eec8ecc" providerId="LiveId" clId="{E8785D74-9879-42C5-9058-5D91577AAC50}" dt="2021-07-24T13:09:31.040" v="53" actId="478"/>
          <ac:picMkLst>
            <pc:docMk/>
            <pc:sldMk cId="1885977225" sldId="613"/>
            <ac:picMk id="7" creationId="{F6086B37-BDDB-4B7E-9789-8293393EB647}"/>
          </ac:picMkLst>
        </pc:picChg>
        <pc:picChg chg="add del mod">
          <ac:chgData name="Dystron Forever" userId="860741af1eec8ecc" providerId="LiveId" clId="{E8785D74-9879-42C5-9058-5D91577AAC50}" dt="2021-07-24T13:11:38.782" v="135" actId="21"/>
          <ac:picMkLst>
            <pc:docMk/>
            <pc:sldMk cId="1885977225" sldId="613"/>
            <ac:picMk id="11" creationId="{4AD75C56-6828-420E-9E18-6E48D749CAE4}"/>
          </ac:picMkLst>
        </pc:picChg>
        <pc:picChg chg="add mod">
          <ac:chgData name="Dystron Forever" userId="860741af1eec8ecc" providerId="LiveId" clId="{E8785D74-9879-42C5-9058-5D91577AAC50}" dt="2021-07-24T13:17:57.596" v="217" actId="1076"/>
          <ac:picMkLst>
            <pc:docMk/>
            <pc:sldMk cId="1885977225" sldId="613"/>
            <ac:picMk id="13" creationId="{FF7A492A-FA54-4B67-8A3B-536D293479E5}"/>
          </ac:picMkLst>
        </pc:picChg>
      </pc:sldChg>
      <pc:sldChg chg="addSp modSp mod modNotesTx">
        <pc:chgData name="Dystron Forever" userId="860741af1eec8ecc" providerId="LiveId" clId="{E8785D74-9879-42C5-9058-5D91577AAC50}" dt="2021-07-24T13:22:45.134" v="523"/>
        <pc:sldMkLst>
          <pc:docMk/>
          <pc:sldMk cId="2489557210" sldId="614"/>
        </pc:sldMkLst>
        <pc:spChg chg="mod">
          <ac:chgData name="Dystron Forever" userId="860741af1eec8ecc" providerId="LiveId" clId="{E8785D74-9879-42C5-9058-5D91577AAC50}" dt="2021-07-24T13:22:42.966" v="522" actId="21"/>
          <ac:spMkLst>
            <pc:docMk/>
            <pc:sldMk cId="2489557210" sldId="614"/>
            <ac:spMk id="3" creationId="{E792780D-FF8B-464B-A133-01C1B809D660}"/>
          </ac:spMkLst>
        </pc:spChg>
        <pc:spChg chg="add mod">
          <ac:chgData name="Dystron Forever" userId="860741af1eec8ecc" providerId="LiveId" clId="{E8785D74-9879-42C5-9058-5D91577AAC50}" dt="2021-07-24T13:12:28.968" v="141" actId="1076"/>
          <ac:spMkLst>
            <pc:docMk/>
            <pc:sldMk cId="2489557210" sldId="614"/>
            <ac:spMk id="5" creationId="{BA942420-B2DF-4312-9F77-010105064C64}"/>
          </ac:spMkLst>
        </pc:spChg>
        <pc:spChg chg="add mod">
          <ac:chgData name="Dystron Forever" userId="860741af1eec8ecc" providerId="LiveId" clId="{E8785D74-9879-42C5-9058-5D91577AAC50}" dt="2021-07-24T13:12:28.968" v="141" actId="1076"/>
          <ac:spMkLst>
            <pc:docMk/>
            <pc:sldMk cId="2489557210" sldId="614"/>
            <ac:spMk id="6" creationId="{5B6482A4-EF81-4EB4-B206-D70873A4FFB9}"/>
          </ac:spMkLst>
        </pc:spChg>
        <pc:picChg chg="add mod">
          <ac:chgData name="Dystron Forever" userId="860741af1eec8ecc" providerId="LiveId" clId="{E8785D74-9879-42C5-9058-5D91577AAC50}" dt="2021-07-24T13:12:28.968" v="141" actId="1076"/>
          <ac:picMkLst>
            <pc:docMk/>
            <pc:sldMk cId="2489557210" sldId="614"/>
            <ac:picMk id="4" creationId="{019DB30C-1759-4DF1-AE4C-E17C76EE6AB0}"/>
          </ac:picMkLst>
        </pc:picChg>
        <pc:picChg chg="add mod">
          <ac:chgData name="Dystron Forever" userId="860741af1eec8ecc" providerId="LiveId" clId="{E8785D74-9879-42C5-9058-5D91577AAC50}" dt="2021-07-24T13:12:28.968" v="141" actId="1076"/>
          <ac:picMkLst>
            <pc:docMk/>
            <pc:sldMk cId="2489557210" sldId="614"/>
            <ac:picMk id="7" creationId="{B359E9AD-B13F-4042-BD52-83B942F326F2}"/>
          </ac:picMkLst>
        </pc:picChg>
      </pc:sldChg>
      <pc:sldChg chg="modSp mod">
        <pc:chgData name="Dystron Forever" userId="860741af1eec8ecc" providerId="LiveId" clId="{E8785D74-9879-42C5-9058-5D91577AAC50}" dt="2021-07-24T13:39:06.374" v="933" actId="20577"/>
        <pc:sldMkLst>
          <pc:docMk/>
          <pc:sldMk cId="803320101" sldId="615"/>
        </pc:sldMkLst>
        <pc:spChg chg="mod">
          <ac:chgData name="Dystron Forever" userId="860741af1eec8ecc" providerId="LiveId" clId="{E8785D74-9879-42C5-9058-5D91577AAC50}" dt="2021-07-24T13:39:06.374" v="933" actId="20577"/>
          <ac:spMkLst>
            <pc:docMk/>
            <pc:sldMk cId="803320101" sldId="615"/>
            <ac:spMk id="3" creationId="{CFB73C6E-E25A-4AD9-9620-74058DEEA275}"/>
          </ac:spMkLst>
        </pc:spChg>
      </pc:sldChg>
      <pc:sldChg chg="modSp new mod">
        <pc:chgData name="Dystron Forever" userId="860741af1eec8ecc" providerId="LiveId" clId="{E8785D74-9879-42C5-9058-5D91577AAC50}" dt="2021-07-24T13:27:57.769" v="676" actId="20577"/>
        <pc:sldMkLst>
          <pc:docMk/>
          <pc:sldMk cId="31551848" sldId="616"/>
        </pc:sldMkLst>
        <pc:spChg chg="mod">
          <ac:chgData name="Dystron Forever" userId="860741af1eec8ecc" providerId="LiveId" clId="{E8785D74-9879-42C5-9058-5D91577AAC50}" dt="2021-07-24T13:26:24.583" v="552" actId="20577"/>
          <ac:spMkLst>
            <pc:docMk/>
            <pc:sldMk cId="31551848" sldId="616"/>
            <ac:spMk id="2" creationId="{AF311FAB-AD3C-4964-9198-8FCBF12C9111}"/>
          </ac:spMkLst>
        </pc:spChg>
        <pc:spChg chg="mod">
          <ac:chgData name="Dystron Forever" userId="860741af1eec8ecc" providerId="LiveId" clId="{E8785D74-9879-42C5-9058-5D91577AAC50}" dt="2021-07-24T13:27:57.769" v="676" actId="20577"/>
          <ac:spMkLst>
            <pc:docMk/>
            <pc:sldMk cId="31551848" sldId="616"/>
            <ac:spMk id="3" creationId="{19BCFA74-BA43-4AED-8291-33BE8E5C855C}"/>
          </ac:spMkLst>
        </pc:spChg>
      </pc:sldChg>
      <pc:sldChg chg="modSp new del mod">
        <pc:chgData name="Dystron Forever" userId="860741af1eec8ecc" providerId="LiveId" clId="{E8785D74-9879-42C5-9058-5D91577AAC50}" dt="2021-07-24T13:27:31.952" v="603" actId="2696"/>
        <pc:sldMkLst>
          <pc:docMk/>
          <pc:sldMk cId="2130268812" sldId="617"/>
        </pc:sldMkLst>
        <pc:spChg chg="mod">
          <ac:chgData name="Dystron Forever" userId="860741af1eec8ecc" providerId="LiveId" clId="{E8785D74-9879-42C5-9058-5D91577AAC50}" dt="2021-07-24T13:27:24.435" v="602" actId="20577"/>
          <ac:spMkLst>
            <pc:docMk/>
            <pc:sldMk cId="2130268812" sldId="617"/>
            <ac:spMk id="2" creationId="{C2887700-5536-44B0-907C-FAD83586CA83}"/>
          </ac:spMkLst>
        </pc:spChg>
      </pc:sldChg>
      <pc:sldChg chg="modSp new mod">
        <pc:chgData name="Dystron Forever" userId="860741af1eec8ecc" providerId="LiveId" clId="{E8785D74-9879-42C5-9058-5D91577AAC50}" dt="2021-07-24T13:37:21.150" v="762" actId="20577"/>
        <pc:sldMkLst>
          <pc:docMk/>
          <pc:sldMk cId="2836184599" sldId="617"/>
        </pc:sldMkLst>
        <pc:spChg chg="mod">
          <ac:chgData name="Dystron Forever" userId="860741af1eec8ecc" providerId="LiveId" clId="{E8785D74-9879-42C5-9058-5D91577AAC50}" dt="2021-07-24T13:36:21.655" v="695" actId="20577"/>
          <ac:spMkLst>
            <pc:docMk/>
            <pc:sldMk cId="2836184599" sldId="617"/>
            <ac:spMk id="2" creationId="{2DE899C9-ECB8-4209-B44A-D55809197041}"/>
          </ac:spMkLst>
        </pc:spChg>
        <pc:spChg chg="mod">
          <ac:chgData name="Dystron Forever" userId="860741af1eec8ecc" providerId="LiveId" clId="{E8785D74-9879-42C5-9058-5D91577AAC50}" dt="2021-07-24T13:37:21.150" v="762" actId="20577"/>
          <ac:spMkLst>
            <pc:docMk/>
            <pc:sldMk cId="2836184599" sldId="617"/>
            <ac:spMk id="3" creationId="{855BEFD4-C452-40AA-8020-77316D8CF61E}"/>
          </ac:spMkLst>
        </pc:spChg>
      </pc:sldChg>
      <pc:sldChg chg="modSp new mod">
        <pc:chgData name="Dystron Forever" userId="860741af1eec8ecc" providerId="LiveId" clId="{E8785D74-9879-42C5-9058-5D91577AAC50}" dt="2021-07-24T13:38:49.652" v="905" actId="20577"/>
        <pc:sldMkLst>
          <pc:docMk/>
          <pc:sldMk cId="2748774166" sldId="618"/>
        </pc:sldMkLst>
        <pc:spChg chg="mod">
          <ac:chgData name="Dystron Forever" userId="860741af1eec8ecc" providerId="LiveId" clId="{E8785D74-9879-42C5-9058-5D91577AAC50}" dt="2021-07-24T13:38:23.101" v="820" actId="20577"/>
          <ac:spMkLst>
            <pc:docMk/>
            <pc:sldMk cId="2748774166" sldId="618"/>
            <ac:spMk id="2" creationId="{B04B6A19-647C-4D28-A0C4-DC3919B963B2}"/>
          </ac:spMkLst>
        </pc:spChg>
        <pc:spChg chg="mod">
          <ac:chgData name="Dystron Forever" userId="860741af1eec8ecc" providerId="LiveId" clId="{E8785D74-9879-42C5-9058-5D91577AAC50}" dt="2021-07-24T13:38:49.652" v="905" actId="20577"/>
          <ac:spMkLst>
            <pc:docMk/>
            <pc:sldMk cId="2748774166" sldId="618"/>
            <ac:spMk id="3" creationId="{A389FADC-3889-478E-AB32-B9F0461268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023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DBEC1-03D6-8C41-96E3-520E1D7FD629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023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035C-FB08-0242-AF90-D9F53D6B6D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57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311" y="0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516188" y="409575"/>
            <a:ext cx="5202237" cy="2927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9164" y="3445645"/>
            <a:ext cx="8116288" cy="312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311" y="6744721"/>
            <a:ext cx="4435304" cy="35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 b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2D72F1E3-2578-1242-A6A3-72B7E9BB2E1A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7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857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1pPr>
    <a:lvl2pPr marL="6159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2pPr>
    <a:lvl3pPr marL="903288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3pPr>
    <a:lvl4pPr marL="1262063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4pPr>
    <a:lvl5pPr marL="1606550" indent="-285750" algn="l" rtl="0" eaLnBrk="0" fontAlgn="base" hangingPunct="0">
      <a:spcBef>
        <a:spcPct val="30000"/>
      </a:spcBef>
      <a:spcAft>
        <a:spcPct val="0"/>
      </a:spcAft>
      <a:buClr>
        <a:srgbClr val="800000"/>
      </a:buClr>
      <a:buFont typeface="Wingdings" charset="2"/>
      <a:buChar char="§"/>
      <a:defRPr sz="1400" kern="1200">
        <a:solidFill>
          <a:schemeClr val="tx1"/>
        </a:solidFill>
        <a:latin typeface="Verdana"/>
        <a:ea typeface="ＭＳ Ｐゴシック" charset="0"/>
        <a:cs typeface="Verdan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409575"/>
            <a:ext cx="5202237" cy="29273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9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Panoptic Segmentation?</a:t>
            </a:r>
          </a:p>
          <a:p>
            <a:r>
              <a:rPr lang="en-US" dirty="0" err="1"/>
              <a:t>Whats</a:t>
            </a:r>
            <a:r>
              <a:rPr lang="en-US" dirty="0"/>
              <a:t> the goal?</a:t>
            </a:r>
          </a:p>
          <a:p>
            <a:r>
              <a:rPr lang="en-US" dirty="0" err="1"/>
              <a:t>Rohits</a:t>
            </a:r>
            <a:r>
              <a:rPr lang="en-US" dirty="0"/>
              <a:t> Paper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CABB is an adapted version is a greater equal in SOLVE O1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5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800000"/>
              </a:buClr>
              <a:buSzTx/>
              <a:buFont typeface="Wingdings" charset="2"/>
              <a:buChar char="§"/>
              <a:tabLst/>
              <a:defRPr/>
            </a:pPr>
            <a:r>
              <a:rPr lang="en-GB" dirty="0"/>
              <a:t>TODO add loss values here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4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29163" cy="2660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72F1E3-2578-1242-A6A3-72B7E9BB2E1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1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9"/>
          <p:cNvSpPr>
            <a:spLocks noChangeShapeType="1"/>
          </p:cNvSpPr>
          <p:nvPr userDrawn="1"/>
        </p:nvSpPr>
        <p:spPr bwMode="auto">
          <a:xfrm flipV="1">
            <a:off x="0" y="3382566"/>
            <a:ext cx="7848600" cy="0"/>
          </a:xfrm>
          <a:prstGeom prst="line">
            <a:avLst/>
          </a:prstGeom>
          <a:noFill/>
          <a:ln w="34925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1618879"/>
            <a:ext cx="8545672" cy="523220"/>
          </a:xfrm>
        </p:spPr>
        <p:txBody>
          <a:bodyPr anchor="b"/>
          <a:lstStyle>
            <a:lvl1pPr>
              <a:defRPr sz="2800" baseline="0"/>
            </a:lvl1pPr>
          </a:lstStyle>
          <a:p>
            <a:r>
              <a:rPr lang="en-US" dirty="0"/>
              <a:t>Click to edit the title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800350"/>
            <a:ext cx="6705600" cy="400050"/>
          </a:xfrm>
        </p:spPr>
        <p:txBody>
          <a:bodyPr anchor="b"/>
          <a:lstStyle>
            <a:lvl1pPr marL="0" indent="0">
              <a:buNone/>
              <a:defRPr lang="en-US" sz="1800" b="1" dirty="0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chemeClr val="folHlink"/>
                </a:solidFill>
                <a:cs typeface="+mn-cs"/>
              </a:rPr>
              <a:t>Authors</a:t>
            </a:r>
          </a:p>
        </p:txBody>
      </p:sp>
      <p:pic>
        <p:nvPicPr>
          <p:cNvPr id="7" name="Picture 18" descr="logo-aiscolor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842" y="2513838"/>
            <a:ext cx="1149004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253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120432"/>
            <a:ext cx="8424863" cy="6463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1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92676" y="971550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1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2676" y="2828925"/>
            <a:ext cx="4130675" cy="1743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31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063532"/>
            <a:ext cx="8534400" cy="6463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19485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the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3943350"/>
          </a:xfrm>
        </p:spPr>
        <p:txBody>
          <a:bodyPr/>
          <a:lstStyle>
            <a:lvl2pPr>
              <a:defRPr sz="2100"/>
            </a:lvl2pPr>
            <a:lvl3pPr>
              <a:defRPr sz="20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8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4450"/>
            <a:ext cx="8534400" cy="3543300"/>
          </a:xfrm>
        </p:spPr>
        <p:txBody>
          <a:bodyPr/>
          <a:lstStyle>
            <a:lvl4pPr>
              <a:defRPr sz="2400" baseline="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871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/>
              <a:t>Click to edit the title</a:t>
            </a:r>
          </a:p>
        </p:txBody>
      </p:sp>
    </p:spTree>
    <p:extLst>
      <p:ext uri="{BB962C8B-B14F-4D97-AF65-F5344CB8AC3E}">
        <p14:creationId xmlns:p14="http://schemas.microsoft.com/office/powerpoint/2010/main" val="287283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/>
              <a:t>Click to edit the title - this is a 2-line heading</a:t>
            </a:r>
          </a:p>
        </p:txBody>
      </p:sp>
    </p:spTree>
    <p:extLst>
      <p:ext uri="{BB962C8B-B14F-4D97-AF65-F5344CB8AC3E}">
        <p14:creationId xmlns:p14="http://schemas.microsoft.com/office/powerpoint/2010/main" val="32005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2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1"/>
            <a:ext cx="8545672" cy="646331"/>
          </a:xfrm>
        </p:spPr>
        <p:txBody>
          <a:bodyPr anchor="t"/>
          <a:lstStyle>
            <a:lvl1pPr algn="ctr">
              <a:defRPr baseline="0"/>
            </a:lvl1pPr>
          </a:lstStyle>
          <a:p>
            <a:r>
              <a:rPr lang="en-US" dirty="0"/>
              <a:t>Click to edit the title (centered) </a:t>
            </a:r>
          </a:p>
        </p:txBody>
      </p:sp>
    </p:spTree>
    <p:extLst>
      <p:ext uri="{BB962C8B-B14F-4D97-AF65-F5344CB8AC3E}">
        <p14:creationId xmlns:p14="http://schemas.microsoft.com/office/powerpoint/2010/main" val="262580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3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971550"/>
            <a:ext cx="4130675" cy="394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080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 2-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1000" y="285750"/>
            <a:ext cx="8545672" cy="1200329"/>
          </a:xfrm>
        </p:spPr>
        <p:txBody>
          <a:bodyPr anchor="t"/>
          <a:lstStyle>
            <a:lvl1pPr>
              <a:defRPr baseline="0"/>
            </a:lvl1pPr>
          </a:lstStyle>
          <a:p>
            <a:r>
              <a:rPr lang="en-US" dirty="0"/>
              <a:t>Click to edit the title - this is a 2-line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1" y="1371600"/>
            <a:ext cx="4130675" cy="3543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655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43543"/>
            <a:ext cx="8545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71550"/>
            <a:ext cx="85344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Level 1</a:t>
            </a:r>
            <a:endParaRPr lang="en-US" dirty="0"/>
          </a:p>
          <a:p>
            <a:pPr lvl="1"/>
            <a:r>
              <a:rPr lang="de-DE" dirty="0"/>
              <a:t>Level 2</a:t>
            </a:r>
            <a:endParaRPr lang="en-US" dirty="0"/>
          </a:p>
          <a:p>
            <a:pPr lvl="2"/>
            <a:r>
              <a:rPr lang="de-DE" dirty="0"/>
              <a:t>Level 3</a:t>
            </a:r>
            <a:endParaRPr lang="en-US" dirty="0"/>
          </a:p>
          <a:p>
            <a:pPr lvl="3"/>
            <a:r>
              <a:rPr lang="de-DE" dirty="0"/>
              <a:t>Level 4</a:t>
            </a:r>
            <a:endParaRPr lang="en-US" dirty="0"/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80" r:id="rId3"/>
    <p:sldLayoutId id="2147483684" r:id="rId4"/>
    <p:sldLayoutId id="2147483693" r:id="rId5"/>
    <p:sldLayoutId id="2147483695" r:id="rId6"/>
    <p:sldLayoutId id="2147483685" r:id="rId7"/>
    <p:sldLayoutId id="2147483682" r:id="rId8"/>
    <p:sldLayoutId id="2147483694" r:id="rId9"/>
    <p:sldLayoutId id="2147483690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hlink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Crop-Aware Panoptic Segmentation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Mehdi Naouar, Ben Bausch, Yannick Vogt</a:t>
            </a:r>
          </a:p>
        </p:txBody>
      </p:sp>
    </p:spTree>
    <p:extLst>
      <p:ext uri="{BB962C8B-B14F-4D97-AF65-F5344CB8AC3E}">
        <p14:creationId xmlns:p14="http://schemas.microsoft.com/office/powerpoint/2010/main" val="32650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D21D-85D3-45EE-901C-55BD0658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C6E-E25A-4AD9-9620-74058DEEA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values</a:t>
            </a:r>
          </a:p>
          <a:p>
            <a:r>
              <a:rPr lang="en-US" dirty="0"/>
              <a:t>Graph with history?</a:t>
            </a:r>
          </a:p>
          <a:p>
            <a:r>
              <a:rPr lang="en-US" dirty="0"/>
              <a:t>Training speed difference(look when episode saves were created)!</a:t>
            </a:r>
          </a:p>
          <a:p>
            <a:r>
              <a:rPr lang="en-US" dirty="0"/>
              <a:t>Difference in final images?</a:t>
            </a:r>
          </a:p>
        </p:txBody>
      </p:sp>
    </p:spTree>
    <p:extLst>
      <p:ext uri="{BB962C8B-B14F-4D97-AF65-F5344CB8AC3E}">
        <p14:creationId xmlns:p14="http://schemas.microsoft.com/office/powerpoint/2010/main" val="80332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B6A19-647C-4D28-A0C4-DC3919B9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543"/>
            <a:ext cx="8545672" cy="954107"/>
          </a:xfrm>
        </p:spPr>
        <p:txBody>
          <a:bodyPr/>
          <a:lstStyle/>
          <a:p>
            <a:r>
              <a:rPr lang="en-US" dirty="0" err="1"/>
              <a:t>Unaccaunted</a:t>
            </a:r>
            <a:r>
              <a:rPr lang="en-US" dirty="0"/>
              <a:t> Case of </a:t>
            </a:r>
            <a:r>
              <a:rPr lang="en-US" dirty="0" err="1"/>
              <a:t>omega_p</a:t>
            </a:r>
            <a:r>
              <a:rPr lang="en-US" dirty="0"/>
              <a:t> = </a:t>
            </a:r>
            <a:r>
              <a:rPr lang="en-US" dirty="0" err="1"/>
              <a:t>omega_hat</a:t>
            </a:r>
            <a:r>
              <a:rPr lang="en-US" dirty="0"/>
              <a:t>??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89FADC-3889-478E-AB32-B9F046126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Would need to first </a:t>
            </a:r>
            <a:r>
              <a:rPr lang="en-US" dirty="0" err="1"/>
              <a:t>incroduce</a:t>
            </a:r>
            <a:r>
              <a:rPr lang="en-US" dirty="0"/>
              <a:t> the algorithms and then show how it can happen</a:t>
            </a:r>
          </a:p>
        </p:txBody>
      </p:sp>
    </p:spTree>
    <p:extLst>
      <p:ext uri="{BB962C8B-B14F-4D97-AF65-F5344CB8AC3E}">
        <p14:creationId xmlns:p14="http://schemas.microsoft.com/office/powerpoint/2010/main" val="274877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86643"/>
            <a:ext cx="8534400" cy="523220"/>
          </a:xfrm>
        </p:spPr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0364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Important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only </a:t>
            </a:r>
            <a:r>
              <a:rPr lang="en-US" b="1" dirty="0" err="1"/>
              <a:t>TeXPoint</a:t>
            </a:r>
            <a:r>
              <a:rPr lang="en-US" dirty="0"/>
              <a:t> for formulas</a:t>
            </a:r>
          </a:p>
          <a:p>
            <a:r>
              <a:rPr lang="en-US" dirty="0"/>
              <a:t>Set your</a:t>
            </a:r>
            <a:r>
              <a:rPr lang="en-US" b="1" dirty="0"/>
              <a:t> Language to English (US)</a:t>
            </a:r>
          </a:p>
          <a:p>
            <a:r>
              <a:rPr lang="en-US" b="1" dirty="0"/>
              <a:t>Spell</a:t>
            </a:r>
            <a:r>
              <a:rPr lang="en-US" dirty="0"/>
              <a:t> your slides (press F7)</a:t>
            </a:r>
          </a:p>
          <a:p>
            <a:r>
              <a:rPr lang="en-US" b="1" dirty="0"/>
              <a:t>Videos</a:t>
            </a:r>
            <a:r>
              <a:rPr lang="en-US" dirty="0"/>
              <a:t> should be </a:t>
            </a:r>
          </a:p>
          <a:p>
            <a:pPr lvl="1"/>
            <a:r>
              <a:rPr lang="en-US" b="1" dirty="0"/>
              <a:t>MP4 with H.264 standard settings</a:t>
            </a:r>
            <a:r>
              <a:rPr lang="en-US" dirty="0"/>
              <a:t> or	</a:t>
            </a:r>
          </a:p>
          <a:p>
            <a:pPr lvl="1"/>
            <a:r>
              <a:rPr lang="en-US" b="1" dirty="0"/>
              <a:t>MS RLE</a:t>
            </a:r>
            <a:r>
              <a:rPr lang="en-US" dirty="0"/>
              <a:t> encoding for animations</a:t>
            </a:r>
          </a:p>
          <a:p>
            <a:r>
              <a:rPr lang="en-US" dirty="0"/>
              <a:t>Use </a:t>
            </a:r>
            <a:r>
              <a:rPr lang="en-US" b="1" dirty="0"/>
              <a:t>MS Office 2010/2011</a:t>
            </a:r>
            <a:r>
              <a:rPr lang="en-US" dirty="0"/>
              <a:t> and not </a:t>
            </a:r>
            <a:r>
              <a:rPr lang="en-US" dirty="0" err="1"/>
              <a:t>OpenOffice</a:t>
            </a:r>
            <a:r>
              <a:rPr lang="en-US" dirty="0"/>
              <a:t> and friends</a:t>
            </a:r>
          </a:p>
        </p:txBody>
      </p:sp>
    </p:spTree>
    <p:extLst>
      <p:ext uri="{BB962C8B-B14F-4D97-AF65-F5344CB8AC3E}">
        <p14:creationId xmlns:p14="http://schemas.microsoft.com/office/powerpoint/2010/main" val="152073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TexPoint</a:t>
            </a:r>
            <a:r>
              <a:rPr lang="en-US" dirty="0"/>
              <a:t> resolution to 600 dpi</a:t>
            </a:r>
          </a:p>
          <a:p>
            <a:r>
              <a:rPr lang="en-US" dirty="0"/>
              <a:t>To include eps images, use the \</a:t>
            </a:r>
            <a:r>
              <a:rPr lang="en-US" dirty="0" err="1"/>
              <a:t>includegraphics</a:t>
            </a:r>
            <a:r>
              <a:rPr lang="en-US" dirty="0"/>
              <a:t> command in </a:t>
            </a:r>
            <a:r>
              <a:rPr lang="en-US" dirty="0" err="1"/>
              <a:t>TeXPoint</a:t>
            </a:r>
            <a:r>
              <a:rPr lang="en-US" dirty="0"/>
              <a:t> </a:t>
            </a:r>
          </a:p>
          <a:p>
            <a:r>
              <a:rPr lang="en-US" dirty="0"/>
              <a:t>The font is always Verdana</a:t>
            </a:r>
          </a:p>
          <a:p>
            <a:r>
              <a:rPr lang="en-US" dirty="0"/>
              <a:t>Do not use a line spacing below 1</a:t>
            </a:r>
          </a:p>
          <a:p>
            <a:r>
              <a:rPr lang="en-US" dirty="0"/>
              <a:t>Do not use page numbers or other footers on slides </a:t>
            </a:r>
          </a:p>
          <a:p>
            <a:r>
              <a:rPr lang="en-US" dirty="0"/>
              <a:t>Font embedding: Tools-Options-Save- Embed TT fonts-&gt;Embed all chars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9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&amp;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1371600"/>
          </a:xfrm>
        </p:spPr>
        <p:txBody>
          <a:bodyPr/>
          <a:lstStyle/>
          <a:p>
            <a:r>
              <a:rPr lang="en-US" dirty="0"/>
              <a:t>Blue has a RGB value of: 51, 102, 153</a:t>
            </a:r>
          </a:p>
          <a:p>
            <a:r>
              <a:rPr lang="en-US" dirty="0"/>
              <a:t>Red has a RGB value: 154, 0, 0</a:t>
            </a:r>
          </a:p>
          <a:p>
            <a:r>
              <a:rPr lang="en-US" dirty="0"/>
              <a:t>Some good example shapes are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209800" y="2540026"/>
            <a:ext cx="502920" cy="4191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352800" y="2543332"/>
            <a:ext cx="415636" cy="415636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967739" y="2540026"/>
            <a:ext cx="502920" cy="4191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4369286" y="2787676"/>
            <a:ext cx="1040914" cy="0"/>
          </a:xfrm>
          <a:prstGeom prst="straightConnector1">
            <a:avLst/>
          </a:prstGeom>
          <a:noFill/>
          <a:ln w="50800" cap="flat" cmpd="sng" algn="ctr">
            <a:solidFill>
              <a:srgbClr val="80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5969486" y="2787676"/>
            <a:ext cx="1040914" cy="0"/>
          </a:xfrm>
          <a:prstGeom prst="straightConnector1">
            <a:avLst/>
          </a:prstGeom>
          <a:noFill/>
          <a:ln w="50800" cap="flat" cmpd="sng" algn="ctr">
            <a:solidFill>
              <a:srgbClr val="336699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7645886" y="2787676"/>
            <a:ext cx="1040914" cy="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706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04B09-8B2E-41C7-ACDC-FEC028CD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3543"/>
            <a:ext cx="8545672" cy="523220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Motivation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A50DC-05C6-4C28-837C-9B3C178E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914400"/>
            <a:ext cx="7302500" cy="394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36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11FAB-AD3C-4964-9198-8FCBF12C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Box Parametrization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BCFA74-BA43-4AED-8291-33BE8E5C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Delta omega explained?</a:t>
            </a:r>
          </a:p>
          <a:p>
            <a:r>
              <a:rPr lang="en-US" dirty="0"/>
              <a:t>Why do we even need delta omega?</a:t>
            </a:r>
          </a:p>
          <a:p>
            <a:r>
              <a:rPr lang="en-US" dirty="0"/>
              <a:t>Shows why its not a trivial solution</a:t>
            </a:r>
          </a:p>
        </p:txBody>
      </p:sp>
    </p:spTree>
    <p:extLst>
      <p:ext uri="{BB962C8B-B14F-4D97-AF65-F5344CB8AC3E}">
        <p14:creationId xmlns:p14="http://schemas.microsoft.com/office/powerpoint/2010/main" val="3155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9BDA0-8F15-4D90-81BA-5E4C7E87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Crop</a:t>
            </a:r>
            <a:r>
              <a:rPr lang="de-DE" dirty="0"/>
              <a:t>-Aware </a:t>
            </a:r>
            <a:r>
              <a:rPr lang="de-DE" dirty="0" err="1"/>
              <a:t>Bounding</a:t>
            </a:r>
            <a:r>
              <a:rPr lang="de-DE" dirty="0"/>
              <a:t> Boxes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9BE057-F79C-416A-BC4B-8048CEFE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4708454" cy="3943350"/>
          </a:xfrm>
        </p:spPr>
        <p:txBody>
          <a:bodyPr/>
          <a:lstStyle/>
          <a:p>
            <a:r>
              <a:rPr lang="en-US" dirty="0"/>
              <a:t>Network is allowed to hallucinate outside the crop area</a:t>
            </a:r>
          </a:p>
          <a:p>
            <a:r>
              <a:rPr lang="en-US" dirty="0"/>
              <a:t>Can reduce the bias against big objects which are cut</a:t>
            </a:r>
          </a:p>
          <a:p>
            <a:r>
              <a:rPr lang="en-US" dirty="0"/>
              <a:t>Training on crops with fine details can increase performance on small/far objects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F7A492A-FA54-4B67-8A3B-536D2934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454" y="917155"/>
            <a:ext cx="3673546" cy="333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AC11-05D7-429F-85C1-BB1E40DF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r>
              <a:rPr lang="de-DE" dirty="0"/>
              <a:t> </a:t>
            </a:r>
            <a:r>
              <a:rPr lang="en-US" dirty="0"/>
              <a:t>of</a:t>
            </a:r>
            <a:r>
              <a:rPr lang="de-DE" dirty="0"/>
              <a:t> </a:t>
            </a:r>
            <a:r>
              <a:rPr lang="en-US" dirty="0" err="1"/>
              <a:t>Cabb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780D-FF8B-464B-A133-01C1B809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648684"/>
            <a:ext cx="8534400" cy="1209065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4" name="Grafik 3" descr="Ein Bild, das Text, draußen, Straße enthält.&#10;&#10;Automatisch generierte Beschreibung">
            <a:extLst>
              <a:ext uri="{FF2B5EF4-FFF2-40B4-BE49-F238E27FC236}">
                <a16:creationId xmlns:a16="http://schemas.microsoft.com/office/drawing/2014/main" id="{019DB30C-1759-4DF1-AE4C-E17C76EE6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7" y="912257"/>
            <a:ext cx="4093431" cy="213017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A942420-B2DF-4312-9F77-010105064C64}"/>
              </a:ext>
            </a:extLst>
          </p:cNvPr>
          <p:cNvSpPr txBox="1"/>
          <p:nvPr/>
        </p:nvSpPr>
        <p:spPr>
          <a:xfrm>
            <a:off x="436738" y="3187021"/>
            <a:ext cx="409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</a:t>
            </a:r>
            <a:r>
              <a:rPr lang="de-DE" dirty="0"/>
              <a:t> CABB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6482A4-EF81-4EB4-B206-D70873A4FFB9}"/>
              </a:ext>
            </a:extLst>
          </p:cNvPr>
          <p:cNvSpPr txBox="1"/>
          <p:nvPr/>
        </p:nvSpPr>
        <p:spPr>
          <a:xfrm>
            <a:off x="4657212" y="3187020"/>
            <a:ext cx="4093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</a:t>
            </a:r>
            <a:r>
              <a:rPr lang="de-DE" dirty="0"/>
              <a:t> CABB</a:t>
            </a:r>
          </a:p>
        </p:txBody>
      </p:sp>
      <p:pic>
        <p:nvPicPr>
          <p:cNvPr id="7" name="Grafik 6" descr="Ein Bild, das Text, draußen, Straße enthält.&#10;&#10;Automatisch generierte Beschreibung">
            <a:extLst>
              <a:ext uri="{FF2B5EF4-FFF2-40B4-BE49-F238E27FC236}">
                <a16:creationId xmlns:a16="http://schemas.microsoft.com/office/drawing/2014/main" id="{B359E9AD-B13F-4042-BD52-83B942F3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332" y="914400"/>
            <a:ext cx="4085193" cy="21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5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E899C9-ECB8-4209-B44A-D558091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Setting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BEFD4-C452-40AA-8020-77316D8C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size, Crop size</a:t>
            </a:r>
          </a:p>
          <a:p>
            <a:r>
              <a:rPr lang="en-US" dirty="0"/>
              <a:t>Image per GPU</a:t>
            </a:r>
          </a:p>
        </p:txBody>
      </p:sp>
    </p:spTree>
    <p:extLst>
      <p:ext uri="{BB962C8B-B14F-4D97-AF65-F5344CB8AC3E}">
        <p14:creationId xmlns:p14="http://schemas.microsoft.com/office/powerpoint/2010/main" val="28361845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\usepackage{latexsym} &#10;\usepackage{amsfonts,amsmath}&#10;\usepackage{bm}&#10;%\usepackage{subfig}&#10;%\usepackage{color}&#10;&#10;\def\argmax{\mathop{\rm argmax}}&#10;\def\argmin{\mathop{\rm argmin}}&#10;\def\var{\mathop{\mathbb V}}&#10;\def\expectation{\mathop{\mathbb E}}&#10;\def\expectationNoOp{\mathbb E}&#10;\def\Real{\mathbb R}&#10;&#10;\newcommand{\bp}{\mathbf{p}}&#10;\newcommand{\br}{\mathbf{r}}&#10;\newcommand{\bx}{\mathbf{x}}&#10;\newcommand{\bJ}{\mathbf{J}}&#10;\newcommand{\bZero}{\mathbf{0}}&#10;\newcommand{\bk}{\mathbf{k}}&#10;\newcommand{\by}{\mathbf{y}}&#10;\newcommand{\diff}{\partial}&#10;\newcommand{\obs}{z}&#10;\newcommand{\model}{\mathcal{M}}"/>
  <p:tag name="MAGPC" val="300"/>
  <p:tag name="FONTSIZE" val="20"/>
  <p:tag name="DEFAULTFONTSIZE" val="10"/>
  <p:tag name="DEFAULTWIDTH" val="640"/>
  <p:tag name="DEFAULTHEIGHT" val="456"/>
</p:tagLst>
</file>

<file path=ppt/theme/theme1.xml><?xml version="1.0" encoding="utf-8"?>
<a:theme xmlns:a="http://schemas.openxmlformats.org/drawingml/2006/main" name="Kopie von ProbRobotics">
  <a:themeElements>
    <a:clrScheme name="Kopie von ProbRobotic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Kopie von ProbRobotics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folHlink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anchor="ctr">
        <a:spAutoFit/>
      </a:bodyPr>
      <a:lstStyle>
        <a:defPPr>
          <a:defRPr/>
        </a:defPPr>
      </a:lstStyle>
    </a:spDef>
    <a:lnDef>
      <a:spPr bwMode="auto">
        <a:noFill/>
        <a:ln w="50800" cap="flat" cmpd="sng" algn="ctr">
          <a:solidFill>
            <a:srgbClr val="800000"/>
          </a:solidFill>
          <a:prstDash val="solid"/>
          <a:miter lim="800000"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Kopie von ProbRobotic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opie von ProbRobotic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opie von ProbRobotic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E:\doc\C\Dokumente und Einstellungen\Wolfram Burgard\Eigene Dateien\talks\ProbRobotics\Kopie von ProbRobotics.ppt</Template>
  <TotalTime>0</TotalTime>
  <Words>313</Words>
  <Application>Microsoft Office PowerPoint</Application>
  <PresentationFormat>Bildschirmpräsentation (16:9)</PresentationFormat>
  <Paragraphs>56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Times New Roman</vt:lpstr>
      <vt:lpstr>Verdana</vt:lpstr>
      <vt:lpstr>Wingdings</vt:lpstr>
      <vt:lpstr>Kopie von ProbRobotics</vt:lpstr>
      <vt:lpstr>Crop-Aware Panoptic Segmentation</vt:lpstr>
      <vt:lpstr>The Most Important Rules</vt:lpstr>
      <vt:lpstr>Other Important Rules</vt:lpstr>
      <vt:lpstr>Colors &amp; Shapes</vt:lpstr>
      <vt:lpstr>Motivation</vt:lpstr>
      <vt:lpstr>Bounding Box Parametrization</vt:lpstr>
      <vt:lpstr>Crop-Aware Bounding Boxes</vt:lpstr>
      <vt:lpstr>Visualization of Cabb</vt:lpstr>
      <vt:lpstr>Training Setting</vt:lpstr>
      <vt:lpstr>Results/Comparison</vt:lpstr>
      <vt:lpstr>Unaccaunted Case of omega_p = omega_hat??</vt:lpstr>
      <vt:lpstr>Thank you for your attention!</vt:lpstr>
    </vt:vector>
  </TitlesOfParts>
  <Company>Universität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Freiburg </dc:title>
  <dc:creator>Cyrill Stachniss</dc:creator>
  <cp:lastModifiedBy>Dystron Forever</cp:lastModifiedBy>
  <cp:revision>990</cp:revision>
  <dcterms:created xsi:type="dcterms:W3CDTF">2000-01-11T13:56:29Z</dcterms:created>
  <dcterms:modified xsi:type="dcterms:W3CDTF">2021-07-24T13:40:06Z</dcterms:modified>
</cp:coreProperties>
</file>